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89" r:id="rId2"/>
    <p:sldId id="504" r:id="rId3"/>
    <p:sldId id="490" r:id="rId4"/>
    <p:sldId id="493" r:id="rId5"/>
    <p:sldId id="505" r:id="rId6"/>
    <p:sldId id="578" r:id="rId7"/>
    <p:sldId id="520" r:id="rId8"/>
    <p:sldId id="521" r:id="rId9"/>
    <p:sldId id="522" r:id="rId10"/>
    <p:sldId id="526" r:id="rId11"/>
    <p:sldId id="523" r:id="rId12"/>
    <p:sldId id="527" r:id="rId13"/>
    <p:sldId id="528" r:id="rId14"/>
    <p:sldId id="529" r:id="rId15"/>
    <p:sldId id="530" r:id="rId16"/>
    <p:sldId id="532" r:id="rId17"/>
    <p:sldId id="533" r:id="rId18"/>
    <p:sldId id="534" r:id="rId19"/>
    <p:sldId id="535" r:id="rId20"/>
    <p:sldId id="536" r:id="rId21"/>
    <p:sldId id="588" r:id="rId22"/>
    <p:sldId id="579" r:id="rId23"/>
    <p:sldId id="580" r:id="rId24"/>
    <p:sldId id="581" r:id="rId25"/>
    <p:sldId id="583" r:id="rId26"/>
    <p:sldId id="584" r:id="rId27"/>
    <p:sldId id="587" r:id="rId28"/>
    <p:sldId id="589" r:id="rId29"/>
  </p:sldIdLst>
  <p:sldSz cx="9144000" cy="6858000" type="screen4x3"/>
  <p:notesSz cx="7104063" cy="10234613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3" pos="2880" userDrawn="1">
          <p15:clr>
            <a:srgbClr val="A4A3A4"/>
          </p15:clr>
        </p15:guide>
        <p15:guide id="4" pos="5329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7" pos="521" userDrawn="1">
          <p15:clr>
            <a:srgbClr val="A4A3A4"/>
          </p15:clr>
        </p15:guide>
        <p15:guide id="8" orient="horz" pos="2682" userDrawn="1">
          <p15:clr>
            <a:srgbClr val="A4A3A4"/>
          </p15:clr>
        </p15:guide>
        <p15:guide id="10" orient="horz" pos="1185" userDrawn="1">
          <p15:clr>
            <a:srgbClr val="A4A3A4"/>
          </p15:clr>
        </p15:guide>
        <p15:guide id="11" pos="408" userDrawn="1">
          <p15:clr>
            <a:srgbClr val="A4A3A4"/>
          </p15:clr>
        </p15:guide>
        <p15:guide id="12" pos="33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7" userDrawn="1">
          <p15:clr>
            <a:srgbClr val="A4A3A4"/>
          </p15:clr>
        </p15:guide>
        <p15:guide id="2" pos="2122" userDrawn="1">
          <p15:clr>
            <a:srgbClr val="A4A3A4"/>
          </p15:clr>
        </p15:guide>
        <p15:guide id="3" orient="horz" pos="3224">
          <p15:clr>
            <a:srgbClr val="A4A3A4"/>
          </p15:clr>
        </p15:guide>
        <p15:guide id="4" pos="223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CBEB"/>
    <a:srgbClr val="0033CC"/>
    <a:srgbClr val="0070AF"/>
    <a:srgbClr val="FFFF00"/>
    <a:srgbClr val="FFFFFF"/>
    <a:srgbClr val="4D9BC7"/>
    <a:srgbClr val="D9D9D9"/>
    <a:srgbClr val="8DE2C5"/>
    <a:srgbClr val="84A2C6"/>
    <a:srgbClr val="8DE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22" autoAdjust="0"/>
    <p:restoredTop sz="95471" autoAdjust="0"/>
  </p:normalViewPr>
  <p:slideViewPr>
    <p:cSldViewPr snapToGrid="0" snapToObjects="1">
      <p:cViewPr varScale="1">
        <p:scale>
          <a:sx n="113" d="100"/>
          <a:sy n="113" d="100"/>
        </p:scale>
        <p:origin x="1668" y="114"/>
      </p:cViewPr>
      <p:guideLst>
        <p:guide orient="horz" pos="2183"/>
        <p:guide pos="2880"/>
        <p:guide pos="5329"/>
        <p:guide orient="horz" pos="867"/>
        <p:guide pos="521"/>
        <p:guide orient="horz" pos="2682"/>
        <p:guide orient="horz" pos="1185"/>
        <p:guide pos="408"/>
        <p:guide pos="3334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53" d="100"/>
          <a:sy n="53" d="100"/>
        </p:scale>
        <p:origin x="-2652" y="-84"/>
      </p:cViewPr>
      <p:guideLst>
        <p:guide orient="horz" pos="3087"/>
        <p:guide pos="2122"/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992" y="2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/>
          <a:lstStyle>
            <a:lvl1pPr algn="r">
              <a:defRPr sz="1300"/>
            </a:lvl1pPr>
          </a:lstStyle>
          <a:p>
            <a:fld id="{60B661A8-6784-7E47-89FE-04C1884E396A}" type="datetimeFigureOut">
              <a:rPr kumimoji="1" lang="ja-JP" altLang="en-US" smtClean="0"/>
              <a:pPr/>
              <a:t>2021/11/5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9721107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 anchor="b"/>
          <a:lstStyle>
            <a:lvl1pPr algn="r">
              <a:defRPr sz="1300"/>
            </a:lvl1pPr>
          </a:lstStyle>
          <a:p>
            <a:fld id="{BF5858B6-80F7-EC44-998C-40E698DD5F4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42084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2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/>
          <a:lstStyle>
            <a:lvl1pPr algn="r">
              <a:defRPr sz="1300"/>
            </a:lvl1pPr>
          </a:lstStyle>
          <a:p>
            <a:fld id="{03BBC4EA-5F4A-AC4B-BD7B-5997855CF4CB}" type="datetimeFigureOut">
              <a:rPr kumimoji="1" lang="ja-JP" altLang="en-US" smtClean="0"/>
              <a:pPr/>
              <a:t>2021/11/5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5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52" tIns="49526" rIns="99052" bIns="49526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861444"/>
            <a:ext cx="5683250" cy="4605576"/>
          </a:xfrm>
          <a:prstGeom prst="rect">
            <a:avLst/>
          </a:prstGeom>
        </p:spPr>
        <p:txBody>
          <a:bodyPr vert="horz" lIns="99052" tIns="49526" rIns="99052" bIns="49526" rtlCol="0"/>
          <a:lstStyle/>
          <a:p>
            <a:pPr lvl="0"/>
            <a:r>
              <a:rPr kumimoji="1" lang="en-US" altLang="ko-KR" smtClean="0"/>
              <a:t>Click to edit Master text styles</a:t>
            </a:r>
          </a:p>
          <a:p>
            <a:pPr lvl="1"/>
            <a:r>
              <a:rPr kumimoji="1" lang="en-US" altLang="ko-KR" smtClean="0"/>
              <a:t>Second level</a:t>
            </a:r>
          </a:p>
          <a:p>
            <a:pPr lvl="2"/>
            <a:r>
              <a:rPr kumimoji="1" lang="en-US" altLang="ko-KR" smtClean="0"/>
              <a:t>Third level</a:t>
            </a:r>
          </a:p>
          <a:p>
            <a:pPr lvl="3"/>
            <a:r>
              <a:rPr kumimoji="1" lang="en-US" altLang="ko-KR" smtClean="0"/>
              <a:t>Fourth level</a:t>
            </a:r>
          </a:p>
          <a:p>
            <a:pPr lvl="4"/>
            <a:r>
              <a:rPr kumimoji="1" lang="en-US" altLang="ko-KR" smtClean="0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721107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1731"/>
          </a:xfrm>
          <a:prstGeom prst="rect">
            <a:avLst/>
          </a:prstGeom>
        </p:spPr>
        <p:txBody>
          <a:bodyPr vert="horz" lIns="99052" tIns="49526" rIns="99052" bIns="49526" rtlCol="0" anchor="b"/>
          <a:lstStyle>
            <a:lvl1pPr algn="r">
              <a:defRPr sz="1300"/>
            </a:lvl1pPr>
          </a:lstStyle>
          <a:p>
            <a:fld id="{7A27B9CE-F948-AA4A-A63A-493473BC6FE8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82276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27B9CE-F948-AA4A-A63A-493473BC6FE8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7819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27B9CE-F948-AA4A-A63A-493473BC6FE8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2962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936" y="-1490"/>
            <a:ext cx="9144000" cy="3421294"/>
          </a:xfrm>
          <a:prstGeom prst="rect">
            <a:avLst/>
          </a:prstGeom>
        </p:spPr>
      </p:pic>
      <p:sp>
        <p:nvSpPr>
          <p:cNvPr id="23" name="직사각형 22"/>
          <p:cNvSpPr/>
          <p:nvPr userDrawn="1"/>
        </p:nvSpPr>
        <p:spPr>
          <a:xfrm>
            <a:off x="16935" y="2302322"/>
            <a:ext cx="9146605" cy="4581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5160066"/>
            <a:ext cx="3257398" cy="508000"/>
          </a:xfrm>
        </p:spPr>
        <p:txBody>
          <a:bodyPr anchor="ctr">
            <a:normAutofit/>
          </a:bodyPr>
          <a:lstStyle>
            <a:lvl1pPr marL="0" indent="0">
              <a:buNone/>
              <a:defRPr sz="1800" spc="-150" baseline="0">
                <a:ln w="3175">
                  <a:solidFill>
                    <a:schemeClr val="tx1">
                      <a:alpha val="10000"/>
                    </a:schemeClr>
                  </a:solidFill>
                </a:ln>
              </a:defRPr>
            </a:lvl1pPr>
          </a:lstStyle>
          <a:p>
            <a:pPr lvl="0"/>
            <a:r>
              <a:rPr kumimoji="1" lang="en-US" altLang="ko-KR" dirty="0" smtClean="0"/>
              <a:t>Presenter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921249"/>
            <a:ext cx="7772400" cy="1470025"/>
          </a:xfrm>
        </p:spPr>
        <p:txBody>
          <a:bodyPr>
            <a:normAutofit/>
          </a:bodyPr>
          <a:lstStyle>
            <a:lvl1pPr algn="l">
              <a:defRPr kumimoji="1" lang="ja-JP" altLang="en-US" sz="2800" b="1" kern="1200" spc="-150" baseline="0" dirty="0">
                <a:ln w="3175">
                  <a:solidFill>
                    <a:srgbClr val="12315D">
                      <a:alpha val="11000"/>
                    </a:srgbClr>
                  </a:solidFill>
                </a:ln>
                <a:solidFill>
                  <a:srgbClr val="12315D"/>
                </a:solidFill>
                <a:latin typeface="맑은 고딕" pitchFamily="50" charset="-127"/>
                <a:ea typeface="맑은 고딕" pitchFamily="50" charset="-127"/>
                <a:cs typeface="맑은 고딕" pitchFamily="50" charset="-127"/>
              </a:defRPr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1255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1413"/>
            <a:ext cx="4561200" cy="428769"/>
          </a:xfrm>
          <a:solidFill>
            <a:srgbClr val="12315D"/>
          </a:solidFill>
        </p:spPr>
        <p:txBody>
          <a:bodyPr anchor="ctr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62546"/>
            <a:ext cx="4040188" cy="4463618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62546"/>
            <a:ext cx="4041775" cy="4463618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436E224C-C00F-48C6-8FD1-791C8F7BD994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1676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4909" y="239008"/>
            <a:ext cx="7538721" cy="653014"/>
          </a:xfrm>
        </p:spPr>
        <p:txBody>
          <a:bodyPr/>
          <a:lstStyle>
            <a:lvl1pPr>
              <a:defRPr spc="-150"/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B959C8D6-610F-468D-8796-6F82FB237937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pc="-150"/>
            </a:lvl1pPr>
          </a:lstStyle>
          <a:p>
            <a:endParaRPr lang="ja-JP" alt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 spc="-150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86921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ECA885B6-45E7-47FC-B806-2E54FE05A104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75067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2"/>
          </p:nvPr>
        </p:nvSpPr>
        <p:spPr>
          <a:xfrm>
            <a:off x="0" y="1092200"/>
            <a:ext cx="9144000" cy="4953000"/>
          </a:xfrm>
        </p:spPr>
        <p:txBody>
          <a:bodyPr/>
          <a:lstStyle/>
          <a:p>
            <a:r>
              <a:rPr kumimoji="1" lang="ko-KR" altLang="en-US" smtClean="0"/>
              <a:t>미디어를 추가하려면 아이콘을 클릭하십시오</a:t>
            </a:r>
            <a:endParaRPr kumimoji="1" lang="ja-JP" alt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9486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8358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t &amp; Tas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7358082" y="320495"/>
            <a:ext cx="1785918" cy="465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32" y="214290"/>
            <a:ext cx="8929750" cy="571504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직사각형 8"/>
          <p:cNvSpPr/>
          <p:nvPr userDrawn="1"/>
        </p:nvSpPr>
        <p:spPr>
          <a:xfrm>
            <a:off x="214282" y="4357694"/>
            <a:ext cx="2786082" cy="357190"/>
          </a:xfrm>
          <a:prstGeom prst="rect">
            <a:avLst/>
          </a:prstGeom>
          <a:solidFill>
            <a:srgbClr val="1E457F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smtClean="0"/>
              <a:t>Last Week</a:t>
            </a:r>
            <a:endParaRPr lang="en-US" sz="1600" b="0"/>
          </a:p>
        </p:txBody>
      </p:sp>
      <p:sp>
        <p:nvSpPr>
          <p:cNvPr id="12" name="직사각형 11"/>
          <p:cNvSpPr/>
          <p:nvPr userDrawn="1"/>
        </p:nvSpPr>
        <p:spPr>
          <a:xfrm>
            <a:off x="3143240" y="4357694"/>
            <a:ext cx="2857520" cy="357190"/>
          </a:xfrm>
          <a:prstGeom prst="rect">
            <a:avLst/>
          </a:prstGeom>
          <a:solidFill>
            <a:srgbClr val="3C3C3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smtClean="0"/>
              <a:t>This</a:t>
            </a:r>
            <a:r>
              <a:rPr lang="en-US" sz="1600" b="1" smtClean="0"/>
              <a:t> Week</a:t>
            </a:r>
            <a:endParaRPr lang="en-US" sz="1600" b="1"/>
          </a:p>
        </p:txBody>
      </p:sp>
      <p:sp>
        <p:nvSpPr>
          <p:cNvPr id="13" name="직사각형 12"/>
          <p:cNvSpPr/>
          <p:nvPr userDrawn="1"/>
        </p:nvSpPr>
        <p:spPr>
          <a:xfrm>
            <a:off x="6143636" y="4357694"/>
            <a:ext cx="2786082" cy="357190"/>
          </a:xfrm>
          <a:prstGeom prst="rect">
            <a:avLst/>
          </a:prstGeom>
          <a:solidFill>
            <a:srgbClr val="1E457F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smtClean="0"/>
              <a:t>Next</a:t>
            </a:r>
            <a:r>
              <a:rPr lang="en-US" sz="1600" b="1" smtClean="0"/>
              <a:t> Week</a:t>
            </a:r>
            <a:endParaRPr lang="en-US" sz="1600" b="1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214282" y="4786322"/>
            <a:ext cx="2786082" cy="1338694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>
            <a:normAutofit/>
          </a:bodyPr>
          <a:lstStyle>
            <a:lvl1pPr marL="18097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1pPr>
            <a:lvl2pPr marL="360363" indent="-179388">
              <a:buFont typeface="Wingdings" pitchFamily="2" charset="2"/>
              <a:buChar char="§"/>
              <a:defRPr sz="12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18" name="텍스트 개체 틀 14"/>
          <p:cNvSpPr>
            <a:spLocks noGrp="1"/>
          </p:cNvSpPr>
          <p:nvPr>
            <p:ph type="body" sz="quarter" idx="15"/>
          </p:nvPr>
        </p:nvSpPr>
        <p:spPr>
          <a:xfrm>
            <a:off x="3143240" y="4786322"/>
            <a:ext cx="2857520" cy="1338694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>
            <a:normAutofit/>
          </a:bodyPr>
          <a:lstStyle>
            <a:lvl1pPr marL="18097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1pPr>
            <a:lvl2pPr marL="361950" indent="-180975">
              <a:buFont typeface="Wingdings" pitchFamily="2" charset="2"/>
              <a:buChar char="§"/>
              <a:defRPr sz="12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19" name="텍스트 개체 틀 14"/>
          <p:cNvSpPr>
            <a:spLocks noGrp="1"/>
          </p:cNvSpPr>
          <p:nvPr>
            <p:ph type="body" sz="quarter" idx="16"/>
          </p:nvPr>
        </p:nvSpPr>
        <p:spPr>
          <a:xfrm>
            <a:off x="6143636" y="4786322"/>
            <a:ext cx="2786082" cy="1338694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>
            <a:normAutofit/>
          </a:bodyPr>
          <a:lstStyle>
            <a:lvl1pPr marL="18097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1pPr>
            <a:lvl2pPr marL="361950" indent="-180975">
              <a:buFont typeface="Wingdings" pitchFamily="2" charset="2"/>
              <a:buChar char="§"/>
              <a:defRPr sz="12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24" name="텍스트 개체 틀 14"/>
          <p:cNvSpPr>
            <a:spLocks noGrp="1"/>
          </p:cNvSpPr>
          <p:nvPr>
            <p:ph type="body" sz="quarter" idx="17" hasCustomPrompt="1"/>
          </p:nvPr>
        </p:nvSpPr>
        <p:spPr>
          <a:xfrm>
            <a:off x="3786182" y="1000108"/>
            <a:ext cx="1071570" cy="357190"/>
          </a:xfrm>
          <a:prstGeom prst="rect">
            <a:avLst/>
          </a:prstGeom>
          <a:solidFill>
            <a:srgbClr val="12315D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5" name="텍스트 개체 틀 14"/>
          <p:cNvSpPr>
            <a:spLocks noGrp="1"/>
          </p:cNvSpPr>
          <p:nvPr>
            <p:ph type="body" sz="quarter" idx="18" hasCustomPrompt="1"/>
          </p:nvPr>
        </p:nvSpPr>
        <p:spPr>
          <a:xfrm>
            <a:off x="214282" y="1357298"/>
            <a:ext cx="3571900" cy="2857520"/>
          </a:xfrm>
          <a:prstGeom prst="rect">
            <a:avLst/>
          </a:prstGeom>
          <a:noFill/>
          <a:ln>
            <a:solidFill>
              <a:srgbClr val="12315D"/>
            </a:solidFill>
          </a:ln>
        </p:spPr>
        <p:txBody>
          <a:bodyPr tIns="108000" bIns="0" anchor="t">
            <a:normAutofit/>
          </a:bodyPr>
          <a:lstStyle>
            <a:lvl1pPr marL="180975" indent="-180975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Font typeface="Courier New" pitchFamily="49" charset="0"/>
              <a:buChar char="o"/>
              <a:defRPr sz="1400" b="0" baseline="0">
                <a:solidFill>
                  <a:schemeClr val="tx1"/>
                </a:solidFill>
                <a:effectLst/>
              </a:defRPr>
            </a:lvl1pPr>
            <a:lvl2pPr marL="360000" indent="-180975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Font typeface="Wingdings" pitchFamily="2" charset="2"/>
              <a:buChar char="§"/>
              <a:defRPr sz="1400" b="0">
                <a:solidFill>
                  <a:schemeClr val="tx1"/>
                </a:solidFill>
                <a:effectLst/>
              </a:defRPr>
            </a:lvl2pPr>
            <a:lvl3pPr marL="540000" indent="-180975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altLang="ko-KR" dirty="0" smtClean="0"/>
              <a:t>Click to edit Task</a:t>
            </a:r>
          </a:p>
          <a:p>
            <a:pPr lvl="0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26" name="텍스트 개체 틀 14"/>
          <p:cNvSpPr>
            <a:spLocks noGrp="1"/>
          </p:cNvSpPr>
          <p:nvPr>
            <p:ph type="body" sz="quarter" idx="19" hasCustomPrompt="1"/>
          </p:nvPr>
        </p:nvSpPr>
        <p:spPr>
          <a:xfrm>
            <a:off x="4857752" y="1000108"/>
            <a:ext cx="1071570" cy="357190"/>
          </a:xfrm>
          <a:prstGeom prst="rect">
            <a:avLst/>
          </a:prstGeom>
          <a:solidFill>
            <a:srgbClr val="12315D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7" name="텍스트 개체 틀 14"/>
          <p:cNvSpPr>
            <a:spLocks noGrp="1"/>
          </p:cNvSpPr>
          <p:nvPr>
            <p:ph type="body" sz="quarter" idx="20" hasCustomPrompt="1"/>
          </p:nvPr>
        </p:nvSpPr>
        <p:spPr>
          <a:xfrm>
            <a:off x="5929322" y="1000108"/>
            <a:ext cx="1071570" cy="357190"/>
          </a:xfrm>
          <a:prstGeom prst="rect">
            <a:avLst/>
          </a:prstGeom>
          <a:solidFill>
            <a:srgbClr val="12315D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8" name="텍스트 개체 틀 14"/>
          <p:cNvSpPr>
            <a:spLocks noGrp="1"/>
          </p:cNvSpPr>
          <p:nvPr>
            <p:ph type="body" sz="quarter" idx="21" hasCustomPrompt="1"/>
          </p:nvPr>
        </p:nvSpPr>
        <p:spPr>
          <a:xfrm>
            <a:off x="7000892" y="1000108"/>
            <a:ext cx="1071570" cy="357190"/>
          </a:xfrm>
          <a:prstGeom prst="rect">
            <a:avLst/>
          </a:prstGeom>
          <a:solidFill>
            <a:srgbClr val="12315D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9" name="텍스트 개체 틀 14"/>
          <p:cNvSpPr>
            <a:spLocks noGrp="1"/>
          </p:cNvSpPr>
          <p:nvPr>
            <p:ph type="body" sz="quarter" idx="22" hasCustomPrompt="1"/>
          </p:nvPr>
        </p:nvSpPr>
        <p:spPr>
          <a:xfrm>
            <a:off x="8072462" y="1357298"/>
            <a:ext cx="857256" cy="2857520"/>
          </a:xfrm>
          <a:prstGeom prst="rect">
            <a:avLst/>
          </a:prstGeom>
          <a:noFill/>
          <a:ln>
            <a:solidFill>
              <a:srgbClr val="12315D"/>
            </a:solidFill>
          </a:ln>
        </p:spPr>
        <p:txBody>
          <a:bodyPr tIns="10800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ClrTx/>
              <a:buSzTx/>
              <a:buFontTx/>
              <a:buNone/>
              <a:tabLst/>
              <a:defRPr sz="1400" b="0" baseline="0">
                <a:solidFill>
                  <a:schemeClr val="tx1"/>
                </a:solidFill>
                <a:effectLst/>
              </a:defRPr>
            </a:lvl1pPr>
            <a:lvl2pPr marL="3619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altLang="ko-KR" dirty="0" smtClean="0"/>
              <a:t>Progress</a:t>
            </a:r>
          </a:p>
        </p:txBody>
      </p:sp>
      <p:sp>
        <p:nvSpPr>
          <p:cNvPr id="34" name="Rectangle 33"/>
          <p:cNvSpPr/>
          <p:nvPr userDrawn="1"/>
        </p:nvSpPr>
        <p:spPr>
          <a:xfrm>
            <a:off x="4143372" y="1357298"/>
            <a:ext cx="35719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3786182" y="1357298"/>
            <a:ext cx="107157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214282" y="1000108"/>
            <a:ext cx="3571900" cy="357190"/>
          </a:xfrm>
          <a:prstGeom prst="rect">
            <a:avLst/>
          </a:prstGeom>
          <a:solidFill>
            <a:srgbClr val="828381"/>
          </a:solidFill>
          <a:ln w="9525">
            <a:solidFill>
              <a:srgbClr val="1231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smtClean="0">
                <a:solidFill>
                  <a:srgbClr val="000000"/>
                </a:solidFill>
                <a:latin typeface="Malgun Gothic"/>
                <a:ea typeface="나눔고딕"/>
                <a:cs typeface="Malgun Gothic"/>
              </a:rPr>
              <a:t>Tasks</a:t>
            </a:r>
            <a:endParaRPr lang="en-US" sz="1400" b="1">
              <a:solidFill>
                <a:srgbClr val="000000"/>
              </a:solidFill>
              <a:latin typeface="Malgun Gothic"/>
              <a:ea typeface="나눔고딕"/>
              <a:cs typeface="Malgun Gothic"/>
            </a:endParaRPr>
          </a:p>
        </p:txBody>
      </p:sp>
      <p:sp>
        <p:nvSpPr>
          <p:cNvPr id="39" name="Rectangle 38"/>
          <p:cNvSpPr/>
          <p:nvPr userDrawn="1"/>
        </p:nvSpPr>
        <p:spPr>
          <a:xfrm>
            <a:off x="5214942" y="1357298"/>
            <a:ext cx="35719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 userDrawn="1"/>
        </p:nvSpPr>
        <p:spPr>
          <a:xfrm>
            <a:off x="6286512" y="1357298"/>
            <a:ext cx="35719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7358082" y="1357298"/>
            <a:ext cx="35719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8072462" y="1000108"/>
            <a:ext cx="857256" cy="357190"/>
          </a:xfrm>
          <a:prstGeom prst="rect">
            <a:avLst/>
          </a:prstGeom>
          <a:solidFill>
            <a:srgbClr val="828381"/>
          </a:solidFill>
          <a:ln w="9525">
            <a:solidFill>
              <a:srgbClr val="1231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smtClean="0">
                <a:solidFill>
                  <a:srgbClr val="000000"/>
                </a:solidFill>
                <a:latin typeface="Malgun Gothic"/>
                <a:ea typeface="나눔고딕"/>
                <a:cs typeface="Malgun Gothic"/>
              </a:rPr>
              <a:t>Progress</a:t>
            </a:r>
            <a:endParaRPr lang="en-US" sz="1200" b="1">
              <a:solidFill>
                <a:srgbClr val="000000"/>
              </a:solidFill>
              <a:latin typeface="Malgun Gothic"/>
              <a:ea typeface="나눔고딕"/>
              <a:cs typeface="Malgun Gothic"/>
            </a:endParaRPr>
          </a:p>
        </p:txBody>
      </p:sp>
      <p:cxnSp>
        <p:nvCxnSpPr>
          <p:cNvPr id="57" name="Straight Connector 56"/>
          <p:cNvCxnSpPr/>
          <p:nvPr userDrawn="1"/>
        </p:nvCxnSpPr>
        <p:spPr>
          <a:xfrm>
            <a:off x="214282" y="171448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214282" y="242886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 userDrawn="1"/>
        </p:nvCxnSpPr>
        <p:spPr>
          <a:xfrm>
            <a:off x="214282" y="207167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 userDrawn="1"/>
        </p:nvCxnSpPr>
        <p:spPr>
          <a:xfrm>
            <a:off x="214282" y="2784470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 userDrawn="1"/>
        </p:nvCxnSpPr>
        <p:spPr>
          <a:xfrm>
            <a:off x="214282" y="350043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 userDrawn="1"/>
        </p:nvCxnSpPr>
        <p:spPr>
          <a:xfrm>
            <a:off x="214282" y="314324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 userDrawn="1"/>
        </p:nvCxnSpPr>
        <p:spPr>
          <a:xfrm>
            <a:off x="214282" y="3856040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 userDrawn="1"/>
        </p:nvSpPr>
        <p:spPr>
          <a:xfrm>
            <a:off x="4857752" y="1357298"/>
            <a:ext cx="107157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 userDrawn="1"/>
        </p:nvSpPr>
        <p:spPr>
          <a:xfrm>
            <a:off x="5929322" y="1357298"/>
            <a:ext cx="107157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 userDrawn="1"/>
        </p:nvSpPr>
        <p:spPr>
          <a:xfrm>
            <a:off x="7000892" y="1357298"/>
            <a:ext cx="1071570" cy="285752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916986" y="6392701"/>
            <a:ext cx="1227014" cy="465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3404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7358082" y="320495"/>
            <a:ext cx="1785918" cy="465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32" y="214290"/>
            <a:ext cx="8929750" cy="571504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24" name="텍스트 개체 틀 14"/>
          <p:cNvSpPr>
            <a:spLocks noGrp="1"/>
          </p:cNvSpPr>
          <p:nvPr>
            <p:ph type="body" sz="quarter" idx="17" hasCustomPrompt="1"/>
          </p:nvPr>
        </p:nvSpPr>
        <p:spPr>
          <a:xfrm>
            <a:off x="3786182" y="1000108"/>
            <a:ext cx="1071570" cy="357190"/>
          </a:xfrm>
          <a:prstGeom prst="rect">
            <a:avLst/>
          </a:prstGeom>
          <a:solidFill>
            <a:srgbClr val="1E457F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ea typeface="나눔고딕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5" name="텍스트 개체 틀 14"/>
          <p:cNvSpPr>
            <a:spLocks noGrp="1"/>
          </p:cNvSpPr>
          <p:nvPr>
            <p:ph type="body" sz="quarter" idx="18" hasCustomPrompt="1"/>
          </p:nvPr>
        </p:nvSpPr>
        <p:spPr>
          <a:xfrm>
            <a:off x="214282" y="1357298"/>
            <a:ext cx="3571900" cy="4643470"/>
          </a:xfrm>
          <a:prstGeom prst="rect">
            <a:avLst/>
          </a:prstGeom>
          <a:noFill/>
          <a:ln>
            <a:solidFill>
              <a:srgbClr val="12315D"/>
            </a:solidFill>
          </a:ln>
        </p:spPr>
        <p:txBody>
          <a:bodyPr tIns="108000" bIns="0" anchor="t">
            <a:normAutofit/>
          </a:bodyPr>
          <a:lstStyle>
            <a:lvl1pPr marL="180975" indent="-180975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Font typeface="Courier New" pitchFamily="49" charset="0"/>
              <a:buChar char="o"/>
              <a:defRPr sz="1400" b="0" baseline="0">
                <a:solidFill>
                  <a:schemeClr val="tx1"/>
                </a:solidFill>
                <a:effectLst/>
              </a:defRPr>
            </a:lvl1pPr>
            <a:lvl2pPr marL="360000" indent="-180975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Font typeface="Wingdings" pitchFamily="2" charset="2"/>
              <a:buChar char="§"/>
              <a:defRPr sz="14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altLang="ko-KR" dirty="0" smtClean="0"/>
              <a:t>Click to edit Task</a:t>
            </a:r>
          </a:p>
          <a:p>
            <a:pPr lvl="1"/>
            <a:endParaRPr lang="en-US" altLang="ko-KR" dirty="0" smtClean="0"/>
          </a:p>
        </p:txBody>
      </p:sp>
      <p:sp>
        <p:nvSpPr>
          <p:cNvPr id="26" name="텍스트 개체 틀 14"/>
          <p:cNvSpPr>
            <a:spLocks noGrp="1"/>
          </p:cNvSpPr>
          <p:nvPr>
            <p:ph type="body" sz="quarter" idx="19" hasCustomPrompt="1"/>
          </p:nvPr>
        </p:nvSpPr>
        <p:spPr>
          <a:xfrm>
            <a:off x="4857752" y="1000108"/>
            <a:ext cx="1071570" cy="357190"/>
          </a:xfrm>
          <a:prstGeom prst="rect">
            <a:avLst/>
          </a:prstGeom>
          <a:solidFill>
            <a:srgbClr val="1E457F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ea typeface="나눔고딕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7" name="텍스트 개체 틀 14"/>
          <p:cNvSpPr>
            <a:spLocks noGrp="1"/>
          </p:cNvSpPr>
          <p:nvPr>
            <p:ph type="body" sz="quarter" idx="20" hasCustomPrompt="1"/>
          </p:nvPr>
        </p:nvSpPr>
        <p:spPr>
          <a:xfrm>
            <a:off x="5929322" y="1000108"/>
            <a:ext cx="1071570" cy="357190"/>
          </a:xfrm>
          <a:prstGeom prst="rect">
            <a:avLst/>
          </a:prstGeom>
          <a:solidFill>
            <a:srgbClr val="1E457F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ea typeface="나눔고딕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8" name="텍스트 개체 틀 14"/>
          <p:cNvSpPr>
            <a:spLocks noGrp="1"/>
          </p:cNvSpPr>
          <p:nvPr>
            <p:ph type="body" sz="quarter" idx="21" hasCustomPrompt="1"/>
          </p:nvPr>
        </p:nvSpPr>
        <p:spPr>
          <a:xfrm>
            <a:off x="7000892" y="1000108"/>
            <a:ext cx="1071570" cy="357190"/>
          </a:xfrm>
          <a:prstGeom prst="rect">
            <a:avLst/>
          </a:prstGeom>
          <a:solidFill>
            <a:srgbClr val="1E457F"/>
          </a:solidFill>
          <a:ln>
            <a:solidFill>
              <a:srgbClr val="12315D"/>
            </a:solidFill>
          </a:ln>
        </p:spPr>
        <p:txBody>
          <a:bodyPr anchor="ctr">
            <a:normAutofit/>
          </a:bodyPr>
          <a:lstStyle>
            <a:lvl1pPr marL="180975" indent="-180975" algn="r">
              <a:buFont typeface="Courier New" pitchFamily="49" charset="0"/>
              <a:buNone/>
              <a:defRPr sz="1400" b="0">
                <a:solidFill>
                  <a:schemeClr val="bg1"/>
                </a:solidFill>
                <a:effectLst/>
                <a:latin typeface="Malgun Gothic"/>
                <a:ea typeface="나눔고딕"/>
                <a:cs typeface="Malgun Gothic"/>
              </a:defRPr>
            </a:lvl1pPr>
            <a:lvl2pPr marL="3619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200" b="1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29" name="텍스트 개체 틀 14"/>
          <p:cNvSpPr>
            <a:spLocks noGrp="1"/>
          </p:cNvSpPr>
          <p:nvPr>
            <p:ph type="body" sz="quarter" idx="22" hasCustomPrompt="1"/>
          </p:nvPr>
        </p:nvSpPr>
        <p:spPr>
          <a:xfrm>
            <a:off x="8072462" y="1357298"/>
            <a:ext cx="857256" cy="4643470"/>
          </a:xfrm>
          <a:prstGeom prst="rect">
            <a:avLst/>
          </a:prstGeom>
          <a:noFill/>
          <a:ln>
            <a:solidFill>
              <a:srgbClr val="12315D"/>
            </a:solidFill>
          </a:ln>
        </p:spPr>
        <p:txBody>
          <a:bodyPr tIns="10800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ts val="1400"/>
              </a:lnSpc>
              <a:spcBef>
                <a:spcPts val="700"/>
              </a:spcBef>
              <a:spcAft>
                <a:spcPts val="700"/>
              </a:spcAft>
              <a:buClrTx/>
              <a:buSzTx/>
              <a:buFontTx/>
              <a:buNone/>
              <a:tabLst/>
              <a:defRPr sz="1400" b="0" spc="-150" baseline="0">
                <a:solidFill>
                  <a:schemeClr val="tx1"/>
                </a:solidFill>
                <a:effectLst/>
              </a:defRPr>
            </a:lvl1pPr>
            <a:lvl2pPr marL="3619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2pPr>
            <a:lvl3pPr marL="542925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3pPr>
            <a:lvl4pPr marL="714375" indent="-171450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4pPr>
            <a:lvl5pPr marL="895350" indent="-180975">
              <a:buFont typeface="Courier New" pitchFamily="49" charset="0"/>
              <a:buChar char="o"/>
              <a:defRPr sz="1400" b="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altLang="ko-KR" dirty="0" smtClean="0"/>
              <a:t>Progress</a:t>
            </a:r>
          </a:p>
        </p:txBody>
      </p:sp>
      <p:sp>
        <p:nvSpPr>
          <p:cNvPr id="34" name="Rectangle 33"/>
          <p:cNvSpPr/>
          <p:nvPr userDrawn="1"/>
        </p:nvSpPr>
        <p:spPr>
          <a:xfrm>
            <a:off x="4143372" y="1357298"/>
            <a:ext cx="35719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3786182" y="1357298"/>
            <a:ext cx="107157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214282" y="1000108"/>
            <a:ext cx="3571900" cy="357190"/>
          </a:xfrm>
          <a:prstGeom prst="rect">
            <a:avLst/>
          </a:prstGeom>
          <a:solidFill>
            <a:srgbClr val="828381"/>
          </a:solidFill>
          <a:ln w="9525">
            <a:solidFill>
              <a:srgbClr val="1231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smtClean="0">
                <a:solidFill>
                  <a:schemeClr val="tx1"/>
                </a:solidFill>
                <a:latin typeface="Malgun Gothic"/>
                <a:ea typeface="나눔고딕"/>
                <a:cs typeface="Malgun Gothic"/>
              </a:rPr>
              <a:t>Tasks</a:t>
            </a:r>
            <a:endParaRPr lang="en-US" sz="1400" b="1">
              <a:solidFill>
                <a:schemeClr val="tx1"/>
              </a:solidFill>
              <a:latin typeface="Malgun Gothic"/>
              <a:ea typeface="나눔고딕"/>
              <a:cs typeface="Malgun Gothic"/>
            </a:endParaRPr>
          </a:p>
        </p:txBody>
      </p:sp>
      <p:sp>
        <p:nvSpPr>
          <p:cNvPr id="39" name="Rectangle 38"/>
          <p:cNvSpPr/>
          <p:nvPr userDrawn="1"/>
        </p:nvSpPr>
        <p:spPr>
          <a:xfrm>
            <a:off x="5214942" y="1357298"/>
            <a:ext cx="35719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 userDrawn="1"/>
        </p:nvSpPr>
        <p:spPr>
          <a:xfrm>
            <a:off x="6286512" y="1357298"/>
            <a:ext cx="35719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7358082" y="1357298"/>
            <a:ext cx="35719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8072462" y="1000108"/>
            <a:ext cx="857256" cy="357190"/>
          </a:xfrm>
          <a:prstGeom prst="rect">
            <a:avLst/>
          </a:prstGeom>
          <a:solidFill>
            <a:srgbClr val="828381"/>
          </a:solidFill>
          <a:ln w="9525">
            <a:solidFill>
              <a:srgbClr val="1231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0" spc="-100" baseline="0" smtClean="0">
                <a:solidFill>
                  <a:schemeClr val="tx1"/>
                </a:solidFill>
                <a:latin typeface="Malgun Gothic"/>
                <a:ea typeface="나눔고딕"/>
                <a:cs typeface="Malgun Gothic"/>
              </a:rPr>
              <a:t>Progress</a:t>
            </a:r>
            <a:endParaRPr lang="en-US" sz="1400" b="1" i="0" spc="-100" baseline="0">
              <a:solidFill>
                <a:schemeClr val="tx1"/>
              </a:solidFill>
              <a:latin typeface="Malgun Gothic"/>
              <a:ea typeface="나눔고딕"/>
              <a:cs typeface="Malgun Gothic"/>
            </a:endParaRPr>
          </a:p>
        </p:txBody>
      </p:sp>
      <p:cxnSp>
        <p:nvCxnSpPr>
          <p:cNvPr id="57" name="Straight Connector 56"/>
          <p:cNvCxnSpPr/>
          <p:nvPr userDrawn="1"/>
        </p:nvCxnSpPr>
        <p:spPr>
          <a:xfrm>
            <a:off x="214282" y="171448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214282" y="242886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 userDrawn="1"/>
        </p:nvCxnSpPr>
        <p:spPr>
          <a:xfrm>
            <a:off x="214282" y="207167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 userDrawn="1"/>
        </p:nvCxnSpPr>
        <p:spPr>
          <a:xfrm>
            <a:off x="214282" y="2784470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 userDrawn="1"/>
        </p:nvCxnSpPr>
        <p:spPr>
          <a:xfrm>
            <a:off x="214282" y="350043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 userDrawn="1"/>
        </p:nvCxnSpPr>
        <p:spPr>
          <a:xfrm>
            <a:off x="214282" y="314324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 userDrawn="1"/>
        </p:nvCxnSpPr>
        <p:spPr>
          <a:xfrm>
            <a:off x="214282" y="3856040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 userDrawn="1"/>
        </p:nvSpPr>
        <p:spPr>
          <a:xfrm>
            <a:off x="4857752" y="1357298"/>
            <a:ext cx="107157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 userDrawn="1"/>
        </p:nvSpPr>
        <p:spPr>
          <a:xfrm>
            <a:off x="5929322" y="1357298"/>
            <a:ext cx="107157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 userDrawn="1"/>
        </p:nvSpPr>
        <p:spPr>
          <a:xfrm>
            <a:off x="7000892" y="1357298"/>
            <a:ext cx="1071570" cy="4643470"/>
          </a:xfrm>
          <a:prstGeom prst="rect">
            <a:avLst/>
          </a:prstGeom>
          <a:noFill/>
          <a:ln w="9525">
            <a:solidFill>
              <a:srgbClr val="12315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 userDrawn="1"/>
        </p:nvCxnSpPr>
        <p:spPr>
          <a:xfrm>
            <a:off x="214282" y="421481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 userDrawn="1"/>
        </p:nvCxnSpPr>
        <p:spPr>
          <a:xfrm>
            <a:off x="214282" y="492919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214282" y="457200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 userDrawn="1"/>
        </p:nvCxnSpPr>
        <p:spPr>
          <a:xfrm>
            <a:off x="214282" y="5284800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214282" y="5643578"/>
            <a:ext cx="8715436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 userDrawn="1"/>
        </p:nvSpPr>
        <p:spPr>
          <a:xfrm>
            <a:off x="7916986" y="6392701"/>
            <a:ext cx="1227014" cy="465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6937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한쪽 모서리가 잘린 사각형 19"/>
          <p:cNvSpPr/>
          <p:nvPr userDrawn="1"/>
        </p:nvSpPr>
        <p:spPr>
          <a:xfrm>
            <a:off x="5004048" y="1052737"/>
            <a:ext cx="4032448" cy="5087278"/>
          </a:xfrm>
          <a:prstGeom prst="snip1Rect">
            <a:avLst>
              <a:gd name="adj" fmla="val 6243"/>
            </a:avLst>
          </a:prstGeom>
          <a:ln>
            <a:solidFill>
              <a:srgbClr val="12315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0" smtClean="0">
              <a:solidFill>
                <a:schemeClr val="tx1"/>
              </a:solidFill>
              <a:latin typeface="Malgun Gothic"/>
              <a:cs typeface="Malgun Gothic"/>
            </a:endParaRPr>
          </a:p>
        </p:txBody>
      </p:sp>
      <p:sp>
        <p:nvSpPr>
          <p:cNvPr id="18" name="한쪽 모서리가 잘린 사각형 17"/>
          <p:cNvSpPr/>
          <p:nvPr userDrawn="1"/>
        </p:nvSpPr>
        <p:spPr>
          <a:xfrm>
            <a:off x="107504" y="3705341"/>
            <a:ext cx="4608512" cy="2399721"/>
          </a:xfrm>
          <a:prstGeom prst="snip1Rect">
            <a:avLst>
              <a:gd name="adj" fmla="val 11476"/>
            </a:avLst>
          </a:prstGeom>
          <a:solidFill>
            <a:srgbClr val="CCCCCC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0" smtClean="0">
              <a:solidFill>
                <a:schemeClr val="tx1"/>
              </a:solidFill>
              <a:latin typeface="Malgun Gothic"/>
              <a:cs typeface="Malgun Gothic"/>
            </a:endParaRPr>
          </a:p>
        </p:txBody>
      </p:sp>
      <p:sp>
        <p:nvSpPr>
          <p:cNvPr id="17" name="한쪽 모서리가 잘린 사각형 16"/>
          <p:cNvSpPr/>
          <p:nvPr userDrawn="1"/>
        </p:nvSpPr>
        <p:spPr>
          <a:xfrm>
            <a:off x="107504" y="2246612"/>
            <a:ext cx="4608512" cy="991263"/>
          </a:xfrm>
          <a:prstGeom prst="snip1Rect">
            <a:avLst>
              <a:gd name="adj" fmla="val 11476"/>
            </a:avLst>
          </a:prstGeom>
          <a:solidFill>
            <a:srgbClr val="1A3C70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0" smtClean="0">
              <a:solidFill>
                <a:schemeClr val="bg1"/>
              </a:solidFill>
              <a:latin typeface="Malgun Gothic"/>
              <a:cs typeface="Malgun Gothic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2637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algun Gothic"/>
                <a:cs typeface="Malgun Gothic"/>
              </a:defRPr>
            </a:lvl1pPr>
          </a:lstStyle>
          <a:p>
            <a:fld id="{BB8B8199-D61D-4D52-9715-3D0DE5973686}" type="datetime1">
              <a:rPr kumimoji="0" lang="en-US" altLang="ko-KR" smtClean="0">
                <a:solidFill>
                  <a:prstClr val="black">
                    <a:tint val="75000"/>
                  </a:prstClr>
                </a:solidFill>
                <a:ea typeface="바탕"/>
              </a:rPr>
              <a:t>11/5/2021</a:t>
            </a:fld>
            <a:endParaRPr kumimoji="0" lang="en-US">
              <a:solidFill>
                <a:prstClr val="black">
                  <a:tint val="75000"/>
                </a:prstClr>
              </a:solidFill>
              <a:ea typeface="바탕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algun Gothic"/>
                <a:cs typeface="Malgun Gothic"/>
              </a:defRPr>
            </a:lvl1pPr>
          </a:lstStyle>
          <a:p>
            <a:endParaRPr kumimoji="0" lang="en-US">
              <a:solidFill>
                <a:prstClr val="black">
                  <a:tint val="75000"/>
                </a:prstClr>
              </a:solidFill>
              <a:ea typeface="바탕"/>
            </a:endParaRPr>
          </a:p>
        </p:txBody>
      </p:sp>
      <p:sp>
        <p:nvSpPr>
          <p:cNvPr id="16" name="한쪽 모서리가 잘린 사각형 15"/>
          <p:cNvSpPr/>
          <p:nvPr userDrawn="1"/>
        </p:nvSpPr>
        <p:spPr>
          <a:xfrm>
            <a:off x="107504" y="1886572"/>
            <a:ext cx="1584176" cy="360040"/>
          </a:xfrm>
          <a:prstGeom prst="snip1Rect">
            <a:avLst>
              <a:gd name="adj" fmla="val 11476"/>
            </a:avLst>
          </a:prstGeom>
          <a:solidFill>
            <a:srgbClr val="1A3C7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mtClean="0">
                <a:solidFill>
                  <a:srgbClr val="FFFFFF"/>
                </a:solidFill>
                <a:latin typeface="Malgun Gothic"/>
                <a:cs typeface="Malgun Gothic"/>
              </a:rPr>
              <a:t>Objective</a:t>
            </a:r>
            <a:endParaRPr lang="ko-KR" altLang="en-US" sz="1600" b="1" smtClean="0">
              <a:solidFill>
                <a:srgbClr val="FFFFFF"/>
              </a:solidFill>
              <a:latin typeface="Malgun Gothic"/>
              <a:cs typeface="Malgun Gothic"/>
            </a:endParaRPr>
          </a:p>
        </p:txBody>
      </p:sp>
      <p:sp>
        <p:nvSpPr>
          <p:cNvPr id="19" name="한쪽 모서리가 잘린 사각형 18"/>
          <p:cNvSpPr/>
          <p:nvPr userDrawn="1"/>
        </p:nvSpPr>
        <p:spPr>
          <a:xfrm>
            <a:off x="107504" y="3345302"/>
            <a:ext cx="1584176" cy="360040"/>
          </a:xfrm>
          <a:prstGeom prst="snip1Rect">
            <a:avLst>
              <a:gd name="adj" fmla="val 11476"/>
            </a:avLst>
          </a:prstGeom>
          <a:solidFill>
            <a:srgbClr val="CCCCCC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mtClean="0">
                <a:solidFill>
                  <a:schemeClr val="tx1"/>
                </a:solidFill>
                <a:latin typeface="Malgun Gothic"/>
                <a:cs typeface="Malgun Gothic"/>
              </a:rPr>
              <a:t>Summary</a:t>
            </a:r>
            <a:endParaRPr lang="ko-KR" altLang="en-US" sz="1600" b="1" smtClean="0">
              <a:solidFill>
                <a:schemeClr val="tx1"/>
              </a:solidFill>
              <a:latin typeface="Malgun Gothic"/>
              <a:cs typeface="Malgun Gothic"/>
            </a:endParaRP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  <a:latin typeface="Malgun Gothic"/>
                <a:cs typeface="Malgun Gothic"/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107950" y="2246313"/>
            <a:ext cx="4608513" cy="99218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107950" y="3705225"/>
            <a:ext cx="4608513" cy="2400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3"/>
          </p:nvPr>
        </p:nvSpPr>
        <p:spPr>
          <a:xfrm>
            <a:off x="5003800" y="1052513"/>
            <a:ext cx="4032250" cy="5053012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107504" y="1052737"/>
            <a:ext cx="4286250" cy="71437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altLang="ja-JP" smtClean="0">
                <a:solidFill>
                  <a:srgbClr val="1C3F74"/>
                </a:solidFill>
              </a:defRPr>
            </a:lvl1pPr>
            <a:lvl2pPr>
              <a:defRPr lang="en-US" altLang="ja-JP" smtClean="0"/>
            </a:lvl2pPr>
            <a:lvl3pPr>
              <a:defRPr lang="en-US" altLang="ja-JP" smtClean="0"/>
            </a:lvl3pPr>
            <a:lvl4pPr>
              <a:defRPr lang="en-US" altLang="ja-JP" smtClean="0"/>
            </a:lvl4pPr>
            <a:lvl5pPr>
              <a:defRPr lang="ja-JP" altLang="en-US"/>
            </a:lvl5pPr>
          </a:lstStyle>
          <a:p>
            <a:pPr marL="0" lvl="0" indent="0">
              <a:buNone/>
            </a:pPr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-1" y="186290"/>
            <a:ext cx="7538721" cy="653014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ja-JP" alt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020746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한쪽 모서리가 잘린 사각형 16"/>
          <p:cNvSpPr/>
          <p:nvPr userDrawn="1"/>
        </p:nvSpPr>
        <p:spPr>
          <a:xfrm>
            <a:off x="107504" y="2221676"/>
            <a:ext cx="8928992" cy="3801830"/>
          </a:xfrm>
          <a:prstGeom prst="snip1Rect">
            <a:avLst>
              <a:gd name="adj" fmla="val 5154"/>
            </a:avLst>
          </a:prstGeom>
          <a:ln>
            <a:noFill/>
          </a:ln>
        </p:spPr>
        <p:style>
          <a:lnRef idx="1">
            <a:schemeClr val="dk1"/>
          </a:lnRef>
          <a:fillRef idx="1001">
            <a:schemeClr val="lt2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0" smtClean="0">
              <a:solidFill>
                <a:schemeClr val="tx1"/>
              </a:solidFill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</a:pPr>
            <a:fld id="{74BFE9A1-E561-4470-B746-789176362798}" type="datetime1">
              <a:rPr kumimoji="0" lang="en-US" altLang="ko-KR" b="0" smtClean="0">
                <a:solidFill>
                  <a:prstClr val="black">
                    <a:tint val="75000"/>
                  </a:prstClr>
                </a:solidFill>
                <a:latin typeface="Euclid"/>
                <a:ea typeface="바탕"/>
              </a:rPr>
              <a:t>11/5/2021</a:t>
            </a:fld>
            <a:endParaRPr kumimoji="0" lang="en-US" b="0">
              <a:solidFill>
                <a:prstClr val="black">
                  <a:tint val="75000"/>
                </a:prstClr>
              </a:solidFill>
              <a:latin typeface="Euclid"/>
              <a:ea typeface="바탕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</a:pPr>
            <a:endParaRPr kumimoji="0" lang="en-US" b="0">
              <a:solidFill>
                <a:prstClr val="black">
                  <a:tint val="75000"/>
                </a:prstClr>
              </a:solidFill>
              <a:latin typeface="Euclid"/>
              <a:ea typeface="바탕"/>
            </a:endParaRPr>
          </a:p>
        </p:txBody>
      </p:sp>
      <p:sp>
        <p:nvSpPr>
          <p:cNvPr id="16" name="한쪽 모서리가 잘린 사각형 15"/>
          <p:cNvSpPr/>
          <p:nvPr userDrawn="1"/>
        </p:nvSpPr>
        <p:spPr>
          <a:xfrm>
            <a:off x="107504" y="1861636"/>
            <a:ext cx="2448272" cy="360040"/>
          </a:xfrm>
          <a:prstGeom prst="snip1Rect">
            <a:avLst>
              <a:gd name="adj" fmla="val 11476"/>
            </a:avLst>
          </a:prstGeom>
          <a:solidFill>
            <a:srgbClr val="CCCCCC"/>
          </a:solidFill>
          <a:ln/>
        </p:spPr>
        <p:style>
          <a:lnRef idx="0">
            <a:schemeClr val="accent1"/>
          </a:lnRef>
          <a:fillRef idx="1002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mtClean="0">
                <a:solidFill>
                  <a:schemeClr val="tx1"/>
                </a:solidFill>
              </a:rPr>
              <a:t>Demonstration</a:t>
            </a:r>
            <a:endParaRPr lang="ko-KR" altLang="en-US" sz="1600" b="1" smtClean="0">
              <a:solidFill>
                <a:schemeClr val="tx1"/>
              </a:solidFill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28560" y="105020"/>
            <a:ext cx="161544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-76201" y="1235126"/>
            <a:ext cx="7528561" cy="653014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ja-JP" altLang="en-US" dirty="0"/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107504" y="1052737"/>
            <a:ext cx="4286250" cy="71437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altLang="ja-JP" smtClean="0">
                <a:solidFill>
                  <a:srgbClr val="1C3F74"/>
                </a:solidFill>
              </a:defRPr>
            </a:lvl1pPr>
            <a:lvl2pPr>
              <a:defRPr lang="en-US" altLang="ja-JP" smtClean="0"/>
            </a:lvl2pPr>
            <a:lvl3pPr>
              <a:defRPr lang="en-US" altLang="ja-JP" smtClean="0"/>
            </a:lvl3pPr>
            <a:lvl4pPr>
              <a:defRPr lang="en-US" altLang="ja-JP" smtClean="0"/>
            </a:lvl4pPr>
            <a:lvl5pPr>
              <a:defRPr lang="ja-JP" altLang="en-US"/>
            </a:lvl5pPr>
          </a:lstStyle>
          <a:p>
            <a:pPr marL="0" lvl="0" indent="0">
              <a:buNone/>
            </a:pPr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5"/>
          </p:nvPr>
        </p:nvSpPr>
        <p:spPr>
          <a:xfrm>
            <a:off x="107950" y="2362200"/>
            <a:ext cx="8928100" cy="3568700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102585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2315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Picture 5" descr="symbol_02.ai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24" y="2076824"/>
            <a:ext cx="2704353" cy="2704353"/>
          </a:xfrm>
          <a:prstGeom prst="rect">
            <a:avLst/>
          </a:prstGeom>
        </p:spPr>
      </p:pic>
      <p:pic>
        <p:nvPicPr>
          <p:cNvPr id="7" name="Picture 6" descr="logo_04.ai"/>
          <p:cNvPicPr>
            <a:picLocks noChangeAspect="1"/>
          </p:cNvPicPr>
          <p:nvPr userDrawn="1"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5654655"/>
            <a:ext cx="1371600" cy="41148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241299" y="6066135"/>
            <a:ext cx="3463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426-791</a:t>
            </a:r>
            <a:r>
              <a:rPr kumimoji="1" lang="en-US" altLang="ja-JP" sz="1200" b="1" baseline="0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 </a:t>
            </a:r>
            <a:r>
              <a:rPr kumimoji="1" lang="ko-KR" altLang="en-US" sz="1200" b="1" baseline="0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경기도 안산시 상록구 한양대학로 </a:t>
            </a:r>
            <a:r>
              <a:rPr kumimoji="1" lang="en-US" altLang="ko-KR" sz="1200" b="1" baseline="0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55</a:t>
            </a:r>
            <a:endParaRPr kumimoji="1" lang="en-US" altLang="ja-JP" sz="1200" b="1" smtClean="0">
              <a:solidFill>
                <a:srgbClr val="828381"/>
              </a:solidFill>
              <a:latin typeface="+mn-ea"/>
              <a:ea typeface="+mn-ea"/>
              <a:cs typeface="나눔고딕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829300" y="6066135"/>
            <a:ext cx="331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ko-KR" sz="1200" b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TEL.</a:t>
            </a:r>
            <a:r>
              <a:rPr kumimoji="1" lang="en-US" altLang="ko-KR" sz="1200" b="1" baseline="0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 </a:t>
            </a:r>
            <a:r>
              <a:rPr kumimoji="1" lang="ko-KR" altLang="en-US" sz="1200" b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+</a:t>
            </a:r>
            <a:r>
              <a:rPr kumimoji="1" lang="en-US" altLang="ko-KR" sz="1200" b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82-400-4062</a:t>
            </a:r>
          </a:p>
          <a:p>
            <a:pPr algn="l"/>
            <a:r>
              <a:rPr kumimoji="1" lang="en-US" altLang="ja-JP" sz="1200" b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FAX.</a:t>
            </a:r>
            <a:r>
              <a:rPr kumimoji="1" lang="en-US" altLang="ja-JP" sz="1200" b="1" baseline="0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 +82-406-6398</a:t>
            </a:r>
          </a:p>
          <a:p>
            <a:pPr algn="l"/>
            <a:r>
              <a:rPr kumimoji="1" lang="en-US" altLang="ja-JP" sz="1200" b="1" baseline="0" err="1" smtClean="0">
                <a:solidFill>
                  <a:srgbClr val="828381"/>
                </a:solidFill>
                <a:latin typeface="+mn-ea"/>
                <a:ea typeface="+mn-ea"/>
                <a:cs typeface="나눔고딕"/>
              </a:rPr>
              <a:t>cnrlab.re.kr</a:t>
            </a:r>
            <a:endParaRPr kumimoji="1" lang="en-US" altLang="ja-JP" sz="1200" b="1" smtClean="0">
              <a:solidFill>
                <a:srgbClr val="828381"/>
              </a:solidFill>
              <a:latin typeface="+mn-ea"/>
              <a:ea typeface="+mn-ea"/>
              <a:cs typeface="나눔고딕"/>
            </a:endParaRPr>
          </a:p>
        </p:txBody>
      </p:sp>
      <p:pic>
        <p:nvPicPr>
          <p:cNvPr id="2" name="Picture 1" descr="CnR Lab Signiture(gray).pdf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0" y="5507335"/>
            <a:ext cx="29845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350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45CC21-0669-4B9A-BAF7-49E0C2155B4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64106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en-US" altLang="ko-KR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latinLnBrk="1">
              <a:spcBef>
                <a:spcPts val="600"/>
              </a:spcBef>
              <a:buClr>
                <a:srgbClr val="12315D"/>
              </a:buClr>
              <a:buSzPct val="100000"/>
            </a:pPr>
            <a:fld id="{4588B698-FD91-46C9-9714-7952F8BB792D}" type="datetime1">
              <a:rPr lang="en-US" altLang="ko-KR" smtClean="0"/>
              <a:t>11/5/2021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81745" y="167307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lvl="0"/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181745" y="2506176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181745" y="3381938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1181745" y="4252924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181745" y="5148473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131" name="TextBox 130"/>
          <p:cNvSpPr txBox="1"/>
          <p:nvPr userDrawn="1"/>
        </p:nvSpPr>
        <p:spPr>
          <a:xfrm>
            <a:off x="278265" y="731670"/>
            <a:ext cx="458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spc="-100" baseline="0" smtClean="0">
                <a:ln w="3175">
                  <a:solidFill>
                    <a:srgbClr val="12315D">
                      <a:alpha val="5000"/>
                    </a:srgbClr>
                  </a:solidFill>
                </a:ln>
                <a:solidFill>
                  <a:srgbClr val="12315D"/>
                </a:solidFill>
              </a:rPr>
              <a:t>Contents</a:t>
            </a:r>
            <a:endParaRPr kumimoji="1" lang="ja-JP" altLang="en-US" sz="3600" b="1" spc="-100" baseline="0">
              <a:ln w="3175">
                <a:solidFill>
                  <a:srgbClr val="12315D">
                    <a:alpha val="5000"/>
                  </a:srgbClr>
                </a:solidFill>
              </a:ln>
              <a:solidFill>
                <a:srgbClr val="12315D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297727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BDCFD8D-1552-432D-9C57-BD6FD32C8C5B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D6B74-0067-4A12-ACFF-160B7CF072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936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B6BD0471-0BE6-413A-B6EF-CB58E9089B8E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81745" y="167307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181745" y="306323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181745" y="375831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1181745" y="445339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181745" y="5148473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131" name="TextBox 130"/>
          <p:cNvSpPr txBox="1"/>
          <p:nvPr userDrawn="1"/>
        </p:nvSpPr>
        <p:spPr>
          <a:xfrm>
            <a:off x="335315" y="707240"/>
            <a:ext cx="458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/>
            <a:r>
              <a:rPr kumimoji="1" lang="en-US" altLang="ja-JP" sz="3600" b="1" kern="1200" spc="-100" baseline="0" smtClean="0">
                <a:ln w="3175">
                  <a:solidFill>
                    <a:srgbClr val="12315D">
                      <a:alpha val="5000"/>
                    </a:srgbClr>
                  </a:solidFill>
                </a:ln>
                <a:solidFill>
                  <a:srgbClr val="12315D"/>
                </a:solidFill>
                <a:latin typeface="+mn-lt"/>
                <a:ea typeface="+mn-ea"/>
                <a:cs typeface="+mn-cs"/>
              </a:rPr>
              <a:t>Contents</a:t>
            </a:r>
            <a:endParaRPr kumimoji="1" lang="ja-JP" altLang="en-US" sz="3600" b="1" kern="1200" spc="-100" baseline="0">
              <a:ln w="3175">
                <a:solidFill>
                  <a:srgbClr val="12315D">
                    <a:alpha val="5000"/>
                  </a:srgbClr>
                </a:solidFill>
              </a:ln>
              <a:solidFill>
                <a:srgbClr val="12315D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7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1181745" y="2368151"/>
            <a:ext cx="7599792" cy="495300"/>
          </a:xfrm>
        </p:spPr>
        <p:txBody>
          <a:bodyPr anchor="ctr">
            <a:normAutofit/>
          </a:bodyPr>
          <a:lstStyle>
            <a:lvl1pPr marL="0" indent="0">
              <a:buNone/>
              <a:defRPr kumimoji="1" lang="ko-KR" altLang="en-US" sz="1600" b="1" kern="1200" spc="-150" baseline="0" dirty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pPr marL="0" lvl="0" indent="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None/>
            </a:pPr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38673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l" defTabSz="457200" rtl="0" eaLnBrk="1" latinLnBrk="0" hangingPunct="1">
              <a:defRPr kumimoji="1" lang="en-US" altLang="ko-KR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7EFEEC2A-B7BA-49B0-9958-86716C22D2D3}" type="datetime1">
              <a:rPr lang="en-US" altLang="ko-KR" smtClean="0"/>
              <a:t>11/5/2021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352" y="2290474"/>
            <a:ext cx="7772400" cy="782349"/>
          </a:xfrm>
        </p:spPr>
        <p:txBody>
          <a:bodyPr anchor="ctr">
            <a:normAutofit/>
          </a:bodyPr>
          <a:lstStyle>
            <a:lvl1pPr algn="l">
              <a:defRPr sz="3200" b="1" cap="all" spc="-150" baseline="0">
                <a:solidFill>
                  <a:srgbClr val="12315D"/>
                </a:solidFill>
              </a:defRPr>
            </a:lvl1pPr>
          </a:lstStyle>
          <a:p>
            <a:r>
              <a:rPr kumimoji="1" lang="ko-KR" altLang="en-US" dirty="0" smtClean="0"/>
              <a:t>마스터 제목 스타일 편집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056" y="3449350"/>
            <a:ext cx="7772400" cy="1500187"/>
          </a:xfrm>
        </p:spPr>
        <p:txBody>
          <a:bodyPr anchor="t"/>
          <a:lstStyle>
            <a:lvl1pPr marL="0" indent="0">
              <a:buFont typeface="+mj-lt"/>
              <a:buNone/>
              <a:defRPr sz="2000" spc="-150" baseline="0">
                <a:solidFill>
                  <a:srgbClr val="12315D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17058" y="731260"/>
            <a:ext cx="2997748" cy="782349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ln w="3175">
                  <a:solidFill>
                    <a:srgbClr val="376092">
                      <a:alpha val="7000"/>
                    </a:srgbClr>
                  </a:solidFill>
                </a:ln>
                <a:solidFill>
                  <a:srgbClr val="376092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840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4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kumimoji="1" lang="ko-KR" altLang="en-US" dirty="0" smtClean="0"/>
              <a:t>마스터 텍스트 스타일을 편집합니다</a:t>
            </a:r>
          </a:p>
          <a:p>
            <a:pPr lvl="1"/>
            <a:r>
              <a:rPr kumimoji="1" lang="ko-KR" altLang="en-US" dirty="0" smtClean="0"/>
              <a:t>둘째 수준</a:t>
            </a:r>
          </a:p>
          <a:p>
            <a:pPr lvl="2"/>
            <a:r>
              <a:rPr kumimoji="1" lang="ko-KR" altLang="en-US" dirty="0" smtClean="0"/>
              <a:t>셋째 수준</a:t>
            </a:r>
          </a:p>
          <a:p>
            <a:pPr lvl="3"/>
            <a:r>
              <a:rPr kumimoji="1" lang="ko-KR" altLang="en-US" dirty="0" smtClean="0"/>
              <a:t>넷째 수준</a:t>
            </a:r>
          </a:p>
          <a:p>
            <a:pPr lvl="4"/>
            <a:r>
              <a:rPr kumimoji="1" lang="ko-KR" altLang="en-US" dirty="0" smtClean="0"/>
              <a:t>다섯째 수준</a:t>
            </a:r>
            <a:endParaRPr kumimoji="1"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l" defTabSz="457200" rtl="0" eaLnBrk="1" latinLnBrk="0" hangingPunct="1"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CDFC3AC0-9912-4441-BC6D-1242FF93A315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5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710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6080"/>
            <a:ext cx="8229600" cy="4470084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71DDEB90-422F-4812-AC4F-8DE54ECE7BD1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4"/>
          </p:nvPr>
        </p:nvSpPr>
        <p:spPr>
          <a:xfrm>
            <a:off x="457200" y="1141413"/>
            <a:ext cx="4561840" cy="428769"/>
          </a:xfrm>
          <a:solidFill>
            <a:srgbClr val="12315D"/>
          </a:solidFill>
        </p:spPr>
        <p:txBody>
          <a:bodyPr anchor="ctr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7509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DEE05F74-E7F5-444D-ACD3-6D31C22471A2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pc="-150"/>
            </a:lvl1pPr>
          </a:lstStyle>
          <a:p>
            <a:endParaRPr lang="ja-JP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24206" y="107876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 spc="-150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4"/>
          </p:nvPr>
        </p:nvSpPr>
        <p:spPr>
          <a:xfrm>
            <a:off x="457200" y="1141413"/>
            <a:ext cx="4561840" cy="428769"/>
          </a:xfrm>
          <a:solidFill>
            <a:srgbClr val="12315D"/>
          </a:solidFill>
        </p:spPr>
        <p:txBody>
          <a:bodyPr anchor="ctr">
            <a:noAutofit/>
          </a:bodyPr>
          <a:lstStyle>
            <a:lvl1pPr marL="0" indent="0" algn="l">
              <a:buNone/>
              <a:defRPr sz="1800" b="1" spc="-15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dirty="0" smtClean="0"/>
              <a:t>마스터 텍스트 스타일을 편집합니다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4909" y="239008"/>
            <a:ext cx="7538721" cy="653014"/>
          </a:xfrm>
        </p:spPr>
        <p:txBody>
          <a:bodyPr/>
          <a:lstStyle>
            <a:lvl1pPr>
              <a:defRPr spc="-150"/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29013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12315D"/>
                </a:solidFill>
              </a:defRPr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92200"/>
            <a:ext cx="4038600" cy="5033963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ko-KR" altLang="en-US" dirty="0" smtClean="0"/>
              <a:t>마스터 텍스트 스타일을 편집합니다</a:t>
            </a:r>
          </a:p>
          <a:p>
            <a:pPr lvl="1"/>
            <a:r>
              <a:rPr kumimoji="1" lang="ko-KR" altLang="en-US" dirty="0" smtClean="0"/>
              <a:t>둘째 수준</a:t>
            </a:r>
          </a:p>
          <a:p>
            <a:pPr lvl="2"/>
            <a:r>
              <a:rPr kumimoji="1" lang="ko-KR" altLang="en-US" dirty="0" smtClean="0"/>
              <a:t>셋째 수준</a:t>
            </a:r>
          </a:p>
          <a:p>
            <a:pPr lvl="3"/>
            <a:r>
              <a:rPr kumimoji="1" lang="ko-KR" altLang="en-US" dirty="0" smtClean="0"/>
              <a:t>넷째 수준</a:t>
            </a:r>
          </a:p>
          <a:p>
            <a:pPr lvl="4"/>
            <a:r>
              <a:rPr kumimoji="1" lang="ko-KR" altLang="en-US" dirty="0" smtClean="0"/>
              <a:t>다섯째 수준</a:t>
            </a:r>
            <a:endParaRPr kumimoji="1" lang="ja-JP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92200"/>
            <a:ext cx="4038600" cy="5033963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DCCDB503-4E15-47D5-BA39-0B2F604C4ED8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4689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en-US" altLang="ko-KR" dirty="0" smtClean="0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1413"/>
            <a:ext cx="4040188" cy="428769"/>
          </a:xfrm>
          <a:solidFill>
            <a:srgbClr val="12315D"/>
          </a:solidFill>
        </p:spPr>
        <p:txBody>
          <a:bodyPr anchor="ctr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62546"/>
            <a:ext cx="4040188" cy="4463618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1413"/>
            <a:ext cx="4041775" cy="428769"/>
          </a:xfrm>
          <a:solidFill>
            <a:srgbClr val="12315D"/>
          </a:solidFill>
        </p:spPr>
        <p:txBody>
          <a:bodyPr anchor="ctr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62546"/>
            <a:ext cx="4041775" cy="4463618"/>
          </a:xfrm>
        </p:spPr>
        <p:txBody>
          <a:bodyPr>
            <a:normAutofit/>
          </a:bodyPr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 smtClean="0"/>
              <a:t>마스터 텍스트 스타일을 편집합니다</a:t>
            </a:r>
          </a:p>
          <a:p>
            <a:pPr lvl="1"/>
            <a:r>
              <a:rPr kumimoji="1" lang="ko-KR" altLang="en-US" smtClean="0"/>
              <a:t>둘째 수준</a:t>
            </a:r>
          </a:p>
          <a:p>
            <a:pPr lvl="2"/>
            <a:r>
              <a:rPr kumimoji="1" lang="ko-KR" altLang="en-US" smtClean="0"/>
              <a:t>셋째 수준</a:t>
            </a:r>
          </a:p>
          <a:p>
            <a:pPr lvl="3"/>
            <a:r>
              <a:rPr kumimoji="1" lang="ko-KR" altLang="en-US" smtClean="0"/>
              <a:t>넷째 수준</a:t>
            </a:r>
          </a:p>
          <a:p>
            <a:pPr lvl="4"/>
            <a:r>
              <a:rPr kumimoji="1" lang="ko-KR" altLang="en-US" smtClean="0"/>
              <a:t>다섯째 수준</a:t>
            </a:r>
            <a:endParaRPr kumimoji="1" lang="ja-JP" alt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l" defTabSz="457200" rtl="0" eaLnBrk="1" latinLnBrk="0" hangingPunct="1">
              <a:defRPr kumimoji="1" lang="ko-KR" altLang="en-US" sz="1600" b="1" kern="1200" spc="-100" baseline="0" smtClean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5EB24A31-2466-4117-AAAF-2B36EF616A32}" type="datetime1">
              <a:rPr lang="en-US" altLang="ko-KR" smtClean="0"/>
              <a:t>11/5/2021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7538720" y="105020"/>
            <a:ext cx="1605280" cy="938173"/>
          </a:xfrm>
        </p:spPr>
        <p:txBody>
          <a:bodyPr anchor="ctr">
            <a:noAutofit/>
          </a:bodyPr>
          <a:lstStyle>
            <a:lvl1pPr marL="0" indent="0" algn="ctr">
              <a:lnSpc>
                <a:spcPct val="140000"/>
              </a:lnSpc>
              <a:buNone/>
              <a:defRPr sz="1800" b="1">
                <a:solidFill>
                  <a:srgbClr val="800000"/>
                </a:solidFill>
              </a:defRPr>
            </a:lvl1pPr>
          </a:lstStyle>
          <a:p>
            <a:pPr lvl="0"/>
            <a:r>
              <a:rPr kumimoji="1" lang="en-US" altLang="ja-JP" dirty="0" smtClean="0"/>
              <a:t>CH.</a:t>
            </a:r>
          </a:p>
          <a:p>
            <a:pPr lvl="0"/>
            <a:r>
              <a:rPr kumimoji="1" lang="en-US" altLang="ja-JP" dirty="0" smtClean="0"/>
              <a:t>Title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1624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3421294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22">
            <a:clrChange>
              <a:clrFrom>
                <a:srgbClr val="0070AF"/>
              </a:clrFrom>
              <a:clrTo>
                <a:srgbClr val="0070A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3421294"/>
          </a:xfrm>
          <a:prstGeom prst="rect">
            <a:avLst/>
          </a:prstGeom>
        </p:spPr>
      </p:pic>
      <p:sp>
        <p:nvSpPr>
          <p:cNvPr id="11" name="모서리가 둥근 직사각형 13"/>
          <p:cNvSpPr/>
          <p:nvPr userDrawn="1"/>
        </p:nvSpPr>
        <p:spPr>
          <a:xfrm>
            <a:off x="2577935" y="346074"/>
            <a:ext cx="4342402" cy="564997"/>
          </a:xfrm>
          <a:custGeom>
            <a:avLst/>
            <a:gdLst>
              <a:gd name="connsiteX0" fmla="*/ 0 w 3733966"/>
              <a:gd name="connsiteY0" fmla="*/ 94168 h 564997"/>
              <a:gd name="connsiteX1" fmla="*/ 94168 w 3733966"/>
              <a:gd name="connsiteY1" fmla="*/ 0 h 564997"/>
              <a:gd name="connsiteX2" fmla="*/ 3639798 w 3733966"/>
              <a:gd name="connsiteY2" fmla="*/ 0 h 564997"/>
              <a:gd name="connsiteX3" fmla="*/ 3733966 w 3733966"/>
              <a:gd name="connsiteY3" fmla="*/ 94168 h 564997"/>
              <a:gd name="connsiteX4" fmla="*/ 3733966 w 3733966"/>
              <a:gd name="connsiteY4" fmla="*/ 470829 h 564997"/>
              <a:gd name="connsiteX5" fmla="*/ 3639798 w 3733966"/>
              <a:gd name="connsiteY5" fmla="*/ 564997 h 564997"/>
              <a:gd name="connsiteX6" fmla="*/ 94168 w 3733966"/>
              <a:gd name="connsiteY6" fmla="*/ 564997 h 564997"/>
              <a:gd name="connsiteX7" fmla="*/ 0 w 3733966"/>
              <a:gd name="connsiteY7" fmla="*/ 470829 h 564997"/>
              <a:gd name="connsiteX8" fmla="*/ 0 w 3733966"/>
              <a:gd name="connsiteY8" fmla="*/ 94168 h 564997"/>
              <a:gd name="connsiteX0" fmla="*/ 0 w 4127666"/>
              <a:gd name="connsiteY0" fmla="*/ 94168 h 564997"/>
              <a:gd name="connsiteX1" fmla="*/ 94168 w 4127666"/>
              <a:gd name="connsiteY1" fmla="*/ 0 h 564997"/>
              <a:gd name="connsiteX2" fmla="*/ 3639798 w 4127666"/>
              <a:gd name="connsiteY2" fmla="*/ 0 h 564997"/>
              <a:gd name="connsiteX3" fmla="*/ 3733966 w 4127666"/>
              <a:gd name="connsiteY3" fmla="*/ 94168 h 564997"/>
              <a:gd name="connsiteX4" fmla="*/ 4127666 w 4127666"/>
              <a:gd name="connsiteY4" fmla="*/ 381929 h 564997"/>
              <a:gd name="connsiteX5" fmla="*/ 3639798 w 4127666"/>
              <a:gd name="connsiteY5" fmla="*/ 564997 h 564997"/>
              <a:gd name="connsiteX6" fmla="*/ 94168 w 4127666"/>
              <a:gd name="connsiteY6" fmla="*/ 564997 h 564997"/>
              <a:gd name="connsiteX7" fmla="*/ 0 w 4127666"/>
              <a:gd name="connsiteY7" fmla="*/ 470829 h 564997"/>
              <a:gd name="connsiteX8" fmla="*/ 0 w 4127666"/>
              <a:gd name="connsiteY8" fmla="*/ 94168 h 564997"/>
              <a:gd name="connsiteX0" fmla="*/ 0 w 4308014"/>
              <a:gd name="connsiteY0" fmla="*/ 94168 h 564997"/>
              <a:gd name="connsiteX1" fmla="*/ 94168 w 4308014"/>
              <a:gd name="connsiteY1" fmla="*/ 0 h 564997"/>
              <a:gd name="connsiteX2" fmla="*/ 3639798 w 4308014"/>
              <a:gd name="connsiteY2" fmla="*/ 0 h 564997"/>
              <a:gd name="connsiteX3" fmla="*/ 3733966 w 4308014"/>
              <a:gd name="connsiteY3" fmla="*/ 94168 h 564997"/>
              <a:gd name="connsiteX4" fmla="*/ 4127666 w 4308014"/>
              <a:gd name="connsiteY4" fmla="*/ 381929 h 564997"/>
              <a:gd name="connsiteX5" fmla="*/ 4300198 w 4308014"/>
              <a:gd name="connsiteY5" fmla="*/ 564997 h 564997"/>
              <a:gd name="connsiteX6" fmla="*/ 94168 w 4308014"/>
              <a:gd name="connsiteY6" fmla="*/ 564997 h 564997"/>
              <a:gd name="connsiteX7" fmla="*/ 0 w 4308014"/>
              <a:gd name="connsiteY7" fmla="*/ 470829 h 564997"/>
              <a:gd name="connsiteX8" fmla="*/ 0 w 4308014"/>
              <a:gd name="connsiteY8" fmla="*/ 94168 h 564997"/>
              <a:gd name="connsiteX0" fmla="*/ 0 w 4308014"/>
              <a:gd name="connsiteY0" fmla="*/ 94168 h 564997"/>
              <a:gd name="connsiteX1" fmla="*/ 94168 w 4308014"/>
              <a:gd name="connsiteY1" fmla="*/ 0 h 564997"/>
              <a:gd name="connsiteX2" fmla="*/ 3639798 w 4308014"/>
              <a:gd name="connsiteY2" fmla="*/ 0 h 564997"/>
              <a:gd name="connsiteX3" fmla="*/ 3803816 w 4308014"/>
              <a:gd name="connsiteY3" fmla="*/ 132268 h 564997"/>
              <a:gd name="connsiteX4" fmla="*/ 4127666 w 4308014"/>
              <a:gd name="connsiteY4" fmla="*/ 381929 h 564997"/>
              <a:gd name="connsiteX5" fmla="*/ 4300198 w 4308014"/>
              <a:gd name="connsiteY5" fmla="*/ 564997 h 564997"/>
              <a:gd name="connsiteX6" fmla="*/ 94168 w 4308014"/>
              <a:gd name="connsiteY6" fmla="*/ 564997 h 564997"/>
              <a:gd name="connsiteX7" fmla="*/ 0 w 4308014"/>
              <a:gd name="connsiteY7" fmla="*/ 470829 h 564997"/>
              <a:gd name="connsiteX8" fmla="*/ 0 w 4308014"/>
              <a:gd name="connsiteY8" fmla="*/ 94168 h 564997"/>
              <a:gd name="connsiteX0" fmla="*/ 0 w 4308014"/>
              <a:gd name="connsiteY0" fmla="*/ 94168 h 564997"/>
              <a:gd name="connsiteX1" fmla="*/ 94168 w 4308014"/>
              <a:gd name="connsiteY1" fmla="*/ 0 h 564997"/>
              <a:gd name="connsiteX2" fmla="*/ 3639798 w 4308014"/>
              <a:gd name="connsiteY2" fmla="*/ 0 h 564997"/>
              <a:gd name="connsiteX3" fmla="*/ 3803816 w 4308014"/>
              <a:gd name="connsiteY3" fmla="*/ 132268 h 564997"/>
              <a:gd name="connsiteX4" fmla="*/ 4127666 w 4308014"/>
              <a:gd name="connsiteY4" fmla="*/ 381929 h 564997"/>
              <a:gd name="connsiteX5" fmla="*/ 4300198 w 4308014"/>
              <a:gd name="connsiteY5" fmla="*/ 564997 h 564997"/>
              <a:gd name="connsiteX6" fmla="*/ 94168 w 4308014"/>
              <a:gd name="connsiteY6" fmla="*/ 564997 h 564997"/>
              <a:gd name="connsiteX7" fmla="*/ 0 w 4308014"/>
              <a:gd name="connsiteY7" fmla="*/ 470829 h 564997"/>
              <a:gd name="connsiteX8" fmla="*/ 0 w 4308014"/>
              <a:gd name="connsiteY8" fmla="*/ 94168 h 564997"/>
              <a:gd name="connsiteX0" fmla="*/ 0 w 4311731"/>
              <a:gd name="connsiteY0" fmla="*/ 94168 h 564997"/>
              <a:gd name="connsiteX1" fmla="*/ 94168 w 4311731"/>
              <a:gd name="connsiteY1" fmla="*/ 0 h 564997"/>
              <a:gd name="connsiteX2" fmla="*/ 3639798 w 4311731"/>
              <a:gd name="connsiteY2" fmla="*/ 0 h 564997"/>
              <a:gd name="connsiteX3" fmla="*/ 3803816 w 4311731"/>
              <a:gd name="connsiteY3" fmla="*/ 132268 h 564997"/>
              <a:gd name="connsiteX4" fmla="*/ 4127666 w 4311731"/>
              <a:gd name="connsiteY4" fmla="*/ 381929 h 564997"/>
              <a:gd name="connsiteX5" fmla="*/ 4300198 w 4311731"/>
              <a:gd name="connsiteY5" fmla="*/ 564997 h 564997"/>
              <a:gd name="connsiteX6" fmla="*/ 94168 w 4311731"/>
              <a:gd name="connsiteY6" fmla="*/ 564997 h 564997"/>
              <a:gd name="connsiteX7" fmla="*/ 0 w 4311731"/>
              <a:gd name="connsiteY7" fmla="*/ 470829 h 564997"/>
              <a:gd name="connsiteX8" fmla="*/ 0 w 4311731"/>
              <a:gd name="connsiteY8" fmla="*/ 94168 h 564997"/>
              <a:gd name="connsiteX0" fmla="*/ 0 w 4311731"/>
              <a:gd name="connsiteY0" fmla="*/ 94168 h 564997"/>
              <a:gd name="connsiteX1" fmla="*/ 94168 w 4311731"/>
              <a:gd name="connsiteY1" fmla="*/ 0 h 564997"/>
              <a:gd name="connsiteX2" fmla="*/ 3639798 w 4311731"/>
              <a:gd name="connsiteY2" fmla="*/ 0 h 564997"/>
              <a:gd name="connsiteX3" fmla="*/ 3803816 w 4311731"/>
              <a:gd name="connsiteY3" fmla="*/ 132268 h 564997"/>
              <a:gd name="connsiteX4" fmla="*/ 4127666 w 4311731"/>
              <a:gd name="connsiteY4" fmla="*/ 381929 h 564997"/>
              <a:gd name="connsiteX5" fmla="*/ 4300198 w 4311731"/>
              <a:gd name="connsiteY5" fmla="*/ 564997 h 564997"/>
              <a:gd name="connsiteX6" fmla="*/ 94168 w 4311731"/>
              <a:gd name="connsiteY6" fmla="*/ 564997 h 564997"/>
              <a:gd name="connsiteX7" fmla="*/ 0 w 4311731"/>
              <a:gd name="connsiteY7" fmla="*/ 470829 h 564997"/>
              <a:gd name="connsiteX8" fmla="*/ 0 w 4311731"/>
              <a:gd name="connsiteY8" fmla="*/ 94168 h 564997"/>
              <a:gd name="connsiteX0" fmla="*/ 0 w 4311731"/>
              <a:gd name="connsiteY0" fmla="*/ 94168 h 564997"/>
              <a:gd name="connsiteX1" fmla="*/ 94168 w 4311731"/>
              <a:gd name="connsiteY1" fmla="*/ 0 h 564997"/>
              <a:gd name="connsiteX2" fmla="*/ 3639798 w 4311731"/>
              <a:gd name="connsiteY2" fmla="*/ 0 h 564997"/>
              <a:gd name="connsiteX3" fmla="*/ 3803816 w 4311731"/>
              <a:gd name="connsiteY3" fmla="*/ 132268 h 564997"/>
              <a:gd name="connsiteX4" fmla="*/ 4127666 w 4311731"/>
              <a:gd name="connsiteY4" fmla="*/ 381929 h 564997"/>
              <a:gd name="connsiteX5" fmla="*/ 4300198 w 4311731"/>
              <a:gd name="connsiteY5" fmla="*/ 564997 h 564997"/>
              <a:gd name="connsiteX6" fmla="*/ 94168 w 4311731"/>
              <a:gd name="connsiteY6" fmla="*/ 564997 h 564997"/>
              <a:gd name="connsiteX7" fmla="*/ 0 w 4311731"/>
              <a:gd name="connsiteY7" fmla="*/ 470829 h 564997"/>
              <a:gd name="connsiteX8" fmla="*/ 0 w 4311731"/>
              <a:gd name="connsiteY8" fmla="*/ 94168 h 564997"/>
              <a:gd name="connsiteX0" fmla="*/ 0 w 4311731"/>
              <a:gd name="connsiteY0" fmla="*/ 100518 h 571347"/>
              <a:gd name="connsiteX1" fmla="*/ 94168 w 4311731"/>
              <a:gd name="connsiteY1" fmla="*/ 6350 h 571347"/>
              <a:gd name="connsiteX2" fmla="*/ 3538198 w 4311731"/>
              <a:gd name="connsiteY2" fmla="*/ 0 h 571347"/>
              <a:gd name="connsiteX3" fmla="*/ 3803816 w 4311731"/>
              <a:gd name="connsiteY3" fmla="*/ 138618 h 571347"/>
              <a:gd name="connsiteX4" fmla="*/ 4127666 w 4311731"/>
              <a:gd name="connsiteY4" fmla="*/ 388279 h 571347"/>
              <a:gd name="connsiteX5" fmla="*/ 4300198 w 4311731"/>
              <a:gd name="connsiteY5" fmla="*/ 571347 h 571347"/>
              <a:gd name="connsiteX6" fmla="*/ 94168 w 4311731"/>
              <a:gd name="connsiteY6" fmla="*/ 571347 h 571347"/>
              <a:gd name="connsiteX7" fmla="*/ 0 w 4311731"/>
              <a:gd name="connsiteY7" fmla="*/ 477179 h 571347"/>
              <a:gd name="connsiteX8" fmla="*/ 0 w 4311731"/>
              <a:gd name="connsiteY8" fmla="*/ 100518 h 571347"/>
              <a:gd name="connsiteX0" fmla="*/ 0 w 4311731"/>
              <a:gd name="connsiteY0" fmla="*/ 100518 h 571347"/>
              <a:gd name="connsiteX1" fmla="*/ 94168 w 4311731"/>
              <a:gd name="connsiteY1" fmla="*/ 6350 h 571347"/>
              <a:gd name="connsiteX2" fmla="*/ 3538198 w 4311731"/>
              <a:gd name="connsiteY2" fmla="*/ 0 h 571347"/>
              <a:gd name="connsiteX3" fmla="*/ 3803816 w 4311731"/>
              <a:gd name="connsiteY3" fmla="*/ 138618 h 571347"/>
              <a:gd name="connsiteX4" fmla="*/ 4127666 w 4311731"/>
              <a:gd name="connsiteY4" fmla="*/ 388279 h 571347"/>
              <a:gd name="connsiteX5" fmla="*/ 4300198 w 4311731"/>
              <a:gd name="connsiteY5" fmla="*/ 571347 h 571347"/>
              <a:gd name="connsiteX6" fmla="*/ 94168 w 4311731"/>
              <a:gd name="connsiteY6" fmla="*/ 571347 h 571347"/>
              <a:gd name="connsiteX7" fmla="*/ 0 w 4311731"/>
              <a:gd name="connsiteY7" fmla="*/ 477179 h 571347"/>
              <a:gd name="connsiteX8" fmla="*/ 0 w 4311731"/>
              <a:gd name="connsiteY8" fmla="*/ 100518 h 571347"/>
              <a:gd name="connsiteX0" fmla="*/ 0 w 4311731"/>
              <a:gd name="connsiteY0" fmla="*/ 100518 h 571347"/>
              <a:gd name="connsiteX1" fmla="*/ 94168 w 4311731"/>
              <a:gd name="connsiteY1" fmla="*/ 6350 h 571347"/>
              <a:gd name="connsiteX2" fmla="*/ 3538198 w 4311731"/>
              <a:gd name="connsiteY2" fmla="*/ 0 h 571347"/>
              <a:gd name="connsiteX3" fmla="*/ 3803816 w 4311731"/>
              <a:gd name="connsiteY3" fmla="*/ 138618 h 571347"/>
              <a:gd name="connsiteX4" fmla="*/ 4127666 w 4311731"/>
              <a:gd name="connsiteY4" fmla="*/ 388279 h 571347"/>
              <a:gd name="connsiteX5" fmla="*/ 4300198 w 4311731"/>
              <a:gd name="connsiteY5" fmla="*/ 571347 h 571347"/>
              <a:gd name="connsiteX6" fmla="*/ 94168 w 4311731"/>
              <a:gd name="connsiteY6" fmla="*/ 571347 h 571347"/>
              <a:gd name="connsiteX7" fmla="*/ 0 w 4311731"/>
              <a:gd name="connsiteY7" fmla="*/ 477179 h 571347"/>
              <a:gd name="connsiteX8" fmla="*/ 0 w 4311731"/>
              <a:gd name="connsiteY8" fmla="*/ 100518 h 571347"/>
              <a:gd name="connsiteX0" fmla="*/ 0 w 4342402"/>
              <a:gd name="connsiteY0" fmla="*/ 100518 h 571347"/>
              <a:gd name="connsiteX1" fmla="*/ 94168 w 4342402"/>
              <a:gd name="connsiteY1" fmla="*/ 6350 h 571347"/>
              <a:gd name="connsiteX2" fmla="*/ 3538198 w 4342402"/>
              <a:gd name="connsiteY2" fmla="*/ 0 h 571347"/>
              <a:gd name="connsiteX3" fmla="*/ 3803816 w 4342402"/>
              <a:gd name="connsiteY3" fmla="*/ 138618 h 571347"/>
              <a:gd name="connsiteX4" fmla="*/ 4127666 w 4342402"/>
              <a:gd name="connsiteY4" fmla="*/ 388279 h 571347"/>
              <a:gd name="connsiteX5" fmla="*/ 4300198 w 4342402"/>
              <a:gd name="connsiteY5" fmla="*/ 571347 h 571347"/>
              <a:gd name="connsiteX6" fmla="*/ 94168 w 4342402"/>
              <a:gd name="connsiteY6" fmla="*/ 571347 h 571347"/>
              <a:gd name="connsiteX7" fmla="*/ 0 w 4342402"/>
              <a:gd name="connsiteY7" fmla="*/ 477179 h 571347"/>
              <a:gd name="connsiteX8" fmla="*/ 0 w 4342402"/>
              <a:gd name="connsiteY8" fmla="*/ 100518 h 571347"/>
              <a:gd name="connsiteX0" fmla="*/ 0 w 4342402"/>
              <a:gd name="connsiteY0" fmla="*/ 100518 h 571347"/>
              <a:gd name="connsiteX1" fmla="*/ 94168 w 4342402"/>
              <a:gd name="connsiteY1" fmla="*/ 6350 h 571347"/>
              <a:gd name="connsiteX2" fmla="*/ 3417548 w 4342402"/>
              <a:gd name="connsiteY2" fmla="*/ 0 h 571347"/>
              <a:gd name="connsiteX3" fmla="*/ 3803816 w 4342402"/>
              <a:gd name="connsiteY3" fmla="*/ 138618 h 571347"/>
              <a:gd name="connsiteX4" fmla="*/ 4127666 w 4342402"/>
              <a:gd name="connsiteY4" fmla="*/ 388279 h 571347"/>
              <a:gd name="connsiteX5" fmla="*/ 4300198 w 4342402"/>
              <a:gd name="connsiteY5" fmla="*/ 571347 h 571347"/>
              <a:gd name="connsiteX6" fmla="*/ 94168 w 4342402"/>
              <a:gd name="connsiteY6" fmla="*/ 571347 h 571347"/>
              <a:gd name="connsiteX7" fmla="*/ 0 w 4342402"/>
              <a:gd name="connsiteY7" fmla="*/ 477179 h 571347"/>
              <a:gd name="connsiteX8" fmla="*/ 0 w 4342402"/>
              <a:gd name="connsiteY8" fmla="*/ 100518 h 571347"/>
              <a:gd name="connsiteX0" fmla="*/ 0 w 4342402"/>
              <a:gd name="connsiteY0" fmla="*/ 100518 h 571347"/>
              <a:gd name="connsiteX1" fmla="*/ 94168 w 4342402"/>
              <a:gd name="connsiteY1" fmla="*/ 6350 h 571347"/>
              <a:gd name="connsiteX2" fmla="*/ 3417548 w 4342402"/>
              <a:gd name="connsiteY2" fmla="*/ 0 h 571347"/>
              <a:gd name="connsiteX3" fmla="*/ 3759366 w 4342402"/>
              <a:gd name="connsiteY3" fmla="*/ 138618 h 571347"/>
              <a:gd name="connsiteX4" fmla="*/ 4127666 w 4342402"/>
              <a:gd name="connsiteY4" fmla="*/ 388279 h 571347"/>
              <a:gd name="connsiteX5" fmla="*/ 4300198 w 4342402"/>
              <a:gd name="connsiteY5" fmla="*/ 571347 h 571347"/>
              <a:gd name="connsiteX6" fmla="*/ 94168 w 4342402"/>
              <a:gd name="connsiteY6" fmla="*/ 571347 h 571347"/>
              <a:gd name="connsiteX7" fmla="*/ 0 w 4342402"/>
              <a:gd name="connsiteY7" fmla="*/ 477179 h 571347"/>
              <a:gd name="connsiteX8" fmla="*/ 0 w 4342402"/>
              <a:gd name="connsiteY8" fmla="*/ 100518 h 571347"/>
              <a:gd name="connsiteX0" fmla="*/ 0 w 4342402"/>
              <a:gd name="connsiteY0" fmla="*/ 100518 h 571347"/>
              <a:gd name="connsiteX1" fmla="*/ 94168 w 4342402"/>
              <a:gd name="connsiteY1" fmla="*/ 6350 h 571347"/>
              <a:gd name="connsiteX2" fmla="*/ 3417548 w 4342402"/>
              <a:gd name="connsiteY2" fmla="*/ 0 h 571347"/>
              <a:gd name="connsiteX3" fmla="*/ 3759366 w 4342402"/>
              <a:gd name="connsiteY3" fmla="*/ 138618 h 571347"/>
              <a:gd name="connsiteX4" fmla="*/ 4127666 w 4342402"/>
              <a:gd name="connsiteY4" fmla="*/ 388279 h 571347"/>
              <a:gd name="connsiteX5" fmla="*/ 4300198 w 4342402"/>
              <a:gd name="connsiteY5" fmla="*/ 571347 h 571347"/>
              <a:gd name="connsiteX6" fmla="*/ 94168 w 4342402"/>
              <a:gd name="connsiteY6" fmla="*/ 571347 h 571347"/>
              <a:gd name="connsiteX7" fmla="*/ 0 w 4342402"/>
              <a:gd name="connsiteY7" fmla="*/ 477179 h 571347"/>
              <a:gd name="connsiteX8" fmla="*/ 0 w 4342402"/>
              <a:gd name="connsiteY8" fmla="*/ 100518 h 571347"/>
              <a:gd name="connsiteX0" fmla="*/ 0 w 4342402"/>
              <a:gd name="connsiteY0" fmla="*/ 100518 h 571347"/>
              <a:gd name="connsiteX1" fmla="*/ 94168 w 4342402"/>
              <a:gd name="connsiteY1" fmla="*/ 6350 h 571347"/>
              <a:gd name="connsiteX2" fmla="*/ 3417548 w 4342402"/>
              <a:gd name="connsiteY2" fmla="*/ 0 h 571347"/>
              <a:gd name="connsiteX3" fmla="*/ 3759366 w 4342402"/>
              <a:gd name="connsiteY3" fmla="*/ 138618 h 571347"/>
              <a:gd name="connsiteX4" fmla="*/ 4127666 w 4342402"/>
              <a:gd name="connsiteY4" fmla="*/ 388279 h 571347"/>
              <a:gd name="connsiteX5" fmla="*/ 4300198 w 4342402"/>
              <a:gd name="connsiteY5" fmla="*/ 571347 h 571347"/>
              <a:gd name="connsiteX6" fmla="*/ 94168 w 4342402"/>
              <a:gd name="connsiteY6" fmla="*/ 571347 h 571347"/>
              <a:gd name="connsiteX7" fmla="*/ 0 w 4342402"/>
              <a:gd name="connsiteY7" fmla="*/ 477179 h 571347"/>
              <a:gd name="connsiteX8" fmla="*/ 0 w 4342402"/>
              <a:gd name="connsiteY8" fmla="*/ 100518 h 571347"/>
              <a:gd name="connsiteX0" fmla="*/ 0 w 4342402"/>
              <a:gd name="connsiteY0" fmla="*/ 94168 h 564997"/>
              <a:gd name="connsiteX1" fmla="*/ 94168 w 4342402"/>
              <a:gd name="connsiteY1" fmla="*/ 0 h 564997"/>
              <a:gd name="connsiteX2" fmla="*/ 3284198 w 4342402"/>
              <a:gd name="connsiteY2" fmla="*/ 0 h 564997"/>
              <a:gd name="connsiteX3" fmla="*/ 3759366 w 4342402"/>
              <a:gd name="connsiteY3" fmla="*/ 132268 h 564997"/>
              <a:gd name="connsiteX4" fmla="*/ 4127666 w 4342402"/>
              <a:gd name="connsiteY4" fmla="*/ 381929 h 564997"/>
              <a:gd name="connsiteX5" fmla="*/ 4300198 w 4342402"/>
              <a:gd name="connsiteY5" fmla="*/ 564997 h 564997"/>
              <a:gd name="connsiteX6" fmla="*/ 94168 w 4342402"/>
              <a:gd name="connsiteY6" fmla="*/ 564997 h 564997"/>
              <a:gd name="connsiteX7" fmla="*/ 0 w 4342402"/>
              <a:gd name="connsiteY7" fmla="*/ 470829 h 564997"/>
              <a:gd name="connsiteX8" fmla="*/ 0 w 4342402"/>
              <a:gd name="connsiteY8" fmla="*/ 94168 h 564997"/>
              <a:gd name="connsiteX0" fmla="*/ 0 w 4342402"/>
              <a:gd name="connsiteY0" fmla="*/ 94168 h 564997"/>
              <a:gd name="connsiteX1" fmla="*/ 94168 w 4342402"/>
              <a:gd name="connsiteY1" fmla="*/ 0 h 564997"/>
              <a:gd name="connsiteX2" fmla="*/ 3284198 w 4342402"/>
              <a:gd name="connsiteY2" fmla="*/ 0 h 564997"/>
              <a:gd name="connsiteX3" fmla="*/ 3759366 w 4342402"/>
              <a:gd name="connsiteY3" fmla="*/ 132268 h 564997"/>
              <a:gd name="connsiteX4" fmla="*/ 4127666 w 4342402"/>
              <a:gd name="connsiteY4" fmla="*/ 381929 h 564997"/>
              <a:gd name="connsiteX5" fmla="*/ 4300198 w 4342402"/>
              <a:gd name="connsiteY5" fmla="*/ 564997 h 564997"/>
              <a:gd name="connsiteX6" fmla="*/ 94168 w 4342402"/>
              <a:gd name="connsiteY6" fmla="*/ 564997 h 564997"/>
              <a:gd name="connsiteX7" fmla="*/ 0 w 4342402"/>
              <a:gd name="connsiteY7" fmla="*/ 470829 h 564997"/>
              <a:gd name="connsiteX8" fmla="*/ 0 w 4342402"/>
              <a:gd name="connsiteY8" fmla="*/ 94168 h 564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2402" h="564997">
                <a:moveTo>
                  <a:pt x="0" y="94168"/>
                </a:moveTo>
                <a:cubicBezTo>
                  <a:pt x="0" y="42160"/>
                  <a:pt x="42160" y="0"/>
                  <a:pt x="94168" y="0"/>
                </a:cubicBezTo>
                <a:lnTo>
                  <a:pt x="3284198" y="0"/>
                </a:lnTo>
                <a:cubicBezTo>
                  <a:pt x="3494956" y="0"/>
                  <a:pt x="3683166" y="73910"/>
                  <a:pt x="3759366" y="132268"/>
                </a:cubicBezTo>
                <a:cubicBezTo>
                  <a:pt x="3930816" y="257822"/>
                  <a:pt x="4045116" y="377025"/>
                  <a:pt x="4127666" y="381929"/>
                </a:cubicBezTo>
                <a:cubicBezTo>
                  <a:pt x="4407066" y="383137"/>
                  <a:pt x="4352206" y="564997"/>
                  <a:pt x="4300198" y="564997"/>
                </a:cubicBezTo>
                <a:lnTo>
                  <a:pt x="94168" y="564997"/>
                </a:lnTo>
                <a:cubicBezTo>
                  <a:pt x="42160" y="564997"/>
                  <a:pt x="0" y="522837"/>
                  <a:pt x="0" y="470829"/>
                </a:cubicBezTo>
                <a:lnTo>
                  <a:pt x="0" y="94168"/>
                </a:lnTo>
                <a:close/>
              </a:path>
            </a:pathLst>
          </a:cu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104098"/>
            <a:ext cx="7538721" cy="653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 smtClean="0"/>
              <a:t>마스터 제목 스타일 편집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1217"/>
            <a:ext cx="8229600" cy="5054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 smtClean="0"/>
              <a:t>마스터 텍스트 스타일을 편집합니다</a:t>
            </a:r>
          </a:p>
          <a:p>
            <a:pPr lvl="1"/>
            <a:r>
              <a:rPr kumimoji="1" lang="ko-KR" altLang="en-US" dirty="0" smtClean="0"/>
              <a:t>둘째 수준</a:t>
            </a:r>
          </a:p>
          <a:p>
            <a:pPr lvl="2"/>
            <a:r>
              <a:rPr kumimoji="1" lang="ko-KR" altLang="en-US" dirty="0" smtClean="0"/>
              <a:t>셋째 수준</a:t>
            </a:r>
          </a:p>
          <a:p>
            <a:pPr lvl="3"/>
            <a:r>
              <a:rPr kumimoji="1" lang="ko-KR" altLang="en-US" dirty="0" smtClean="0"/>
              <a:t>넷째 수준</a:t>
            </a:r>
          </a:p>
          <a:p>
            <a:pPr lvl="4"/>
            <a:r>
              <a:rPr kumimoji="1" lang="ko-KR" altLang="en-US" dirty="0" smtClean="0"/>
              <a:t>다섯째 수준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3198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5164" y="6422440"/>
            <a:ext cx="14584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ln w="3175">
                  <a:solidFill>
                    <a:schemeClr val="tx1">
                      <a:alpha val="4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</a:lstStyle>
          <a:p>
            <a:fld id="{27655F23-C921-6945-88A6-CC79264B7678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11870" y="-16618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8301259" y="6486040"/>
            <a:ext cx="74778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ko-KR" sz="1400" b="1" smtClean="0">
                <a:ln w="3175">
                  <a:solidFill>
                    <a:schemeClr val="bg1">
                      <a:lumMod val="75000"/>
                      <a:alpha val="8000"/>
                    </a:schemeClr>
                  </a:solidFill>
                </a:ln>
                <a:solidFill>
                  <a:srgbClr val="828381"/>
                </a:solidFill>
                <a:latin typeface="나눔고딕"/>
                <a:ea typeface="나눔고딕"/>
                <a:cs typeface="나눔고딕"/>
              </a:rPr>
              <a:t>/13</a:t>
            </a:r>
            <a:endParaRPr kumimoji="1" lang="ja-JP" altLang="en-US" sz="1400" b="1">
              <a:ln w="3175">
                <a:solidFill>
                  <a:schemeClr val="bg1">
                    <a:lumMod val="75000"/>
                    <a:alpha val="8000"/>
                  </a:schemeClr>
                </a:solidFill>
              </a:ln>
              <a:solidFill>
                <a:srgbClr val="828381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48067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68" r:id="rId3"/>
    <p:sldLayoutId id="2147483651" r:id="rId4"/>
    <p:sldLayoutId id="2147483650" r:id="rId5"/>
    <p:sldLayoutId id="2147483666" r:id="rId6"/>
    <p:sldLayoutId id="2147483667" r:id="rId7"/>
    <p:sldLayoutId id="2147483652" r:id="rId8"/>
    <p:sldLayoutId id="2147483653" r:id="rId9"/>
    <p:sldLayoutId id="2147483664" r:id="rId10"/>
    <p:sldLayoutId id="2147483654" r:id="rId11"/>
    <p:sldLayoutId id="2147483655" r:id="rId12"/>
    <p:sldLayoutId id="2147483661" r:id="rId13"/>
    <p:sldLayoutId id="2147483659" r:id="rId14"/>
    <p:sldLayoutId id="2147483660" r:id="rId15"/>
    <p:sldLayoutId id="2147483662" r:id="rId16"/>
    <p:sldLayoutId id="2147483663" r:id="rId17"/>
    <p:sldLayoutId id="2147483656" r:id="rId18"/>
    <p:sldLayoutId id="2147483670" r:id="rId19"/>
    <p:sldLayoutId id="2147483671" r:id="rId2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1" hangingPunct="1">
        <a:spcBef>
          <a:spcPct val="0"/>
        </a:spcBef>
        <a:buNone/>
        <a:defRPr kumimoji="1" sz="2800" b="1" kern="1200" spc="-150" baseline="0">
          <a:ln w="3175">
            <a:solidFill>
              <a:srgbClr val="12315D">
                <a:alpha val="14000"/>
              </a:srgbClr>
            </a:solidFill>
          </a:ln>
          <a:solidFill>
            <a:srgbClr val="12315D"/>
          </a:solidFill>
          <a:latin typeface="맑은 고딕" pitchFamily="50" charset="-127"/>
          <a:ea typeface="맑은 고딕" pitchFamily="50" charset="-127"/>
          <a:cs typeface="맑은 고딕" pitchFamily="50" charset="-127"/>
        </a:defRPr>
      </a:lvl1pPr>
    </p:titleStyle>
    <p:bodyStyle>
      <a:lvl1pPr marL="342900" indent="-342900" algn="l" defTabSz="457200" rtl="0" eaLnBrk="1" latinLnBrk="1" hangingPunct="1">
        <a:lnSpc>
          <a:spcPct val="100000"/>
        </a:lnSpc>
        <a:spcBef>
          <a:spcPts val="600"/>
        </a:spcBef>
        <a:buClr>
          <a:srgbClr val="12315D"/>
        </a:buClr>
        <a:buSzPct val="100000"/>
        <a:buFont typeface="Wingdings" charset="2"/>
        <a:buChar char=""/>
        <a:defRPr kumimoji="1" sz="1600" b="1" kern="1200" spc="-150" baseline="0">
          <a:ln w="3175">
            <a:solidFill>
              <a:schemeClr val="tx1">
                <a:alpha val="7000"/>
              </a:schemeClr>
            </a:solidFill>
          </a:ln>
          <a:solidFill>
            <a:schemeClr val="tx1"/>
          </a:solidFill>
          <a:latin typeface="+mn-ea"/>
          <a:ea typeface="+mn-ea"/>
          <a:cs typeface="Malgun Gothic"/>
        </a:defRPr>
      </a:lvl1pPr>
      <a:lvl2pPr marL="540000" indent="-285750" algn="l" defTabSz="457200" rtl="0" eaLnBrk="1" latinLnBrk="1" hangingPunct="1">
        <a:lnSpc>
          <a:spcPct val="100000"/>
        </a:lnSpc>
        <a:spcBef>
          <a:spcPts val="600"/>
        </a:spcBef>
        <a:buClr>
          <a:srgbClr val="3C3C3B"/>
        </a:buClr>
        <a:buFont typeface="Arial"/>
        <a:buChar char="❍"/>
        <a:defRPr kumimoji="1" sz="1400" kern="1200" spc="-150" baseline="0">
          <a:ln w="3175">
            <a:solidFill>
              <a:schemeClr val="tx1">
                <a:alpha val="8000"/>
              </a:schemeClr>
            </a:solidFill>
          </a:ln>
          <a:solidFill>
            <a:schemeClr val="tx1"/>
          </a:solidFill>
          <a:latin typeface="+mn-ea"/>
          <a:ea typeface="+mn-ea"/>
          <a:cs typeface="Malgun Gothic"/>
        </a:defRPr>
      </a:lvl2pPr>
      <a:lvl3pPr marL="748800" indent="-228600" algn="l" defTabSz="457200" rtl="0" eaLnBrk="1" latinLnBrk="1" hangingPunct="1">
        <a:lnSpc>
          <a:spcPct val="100000"/>
        </a:lnSpc>
        <a:spcBef>
          <a:spcPts val="600"/>
        </a:spcBef>
        <a:buClr>
          <a:srgbClr val="800000"/>
        </a:buClr>
        <a:buFont typeface="AppleGothic"/>
        <a:buChar char="▹"/>
        <a:defRPr kumimoji="1" sz="1200" kern="1200" spc="-150" baseline="0">
          <a:ln w="3175">
            <a:solidFill>
              <a:schemeClr val="tx1">
                <a:alpha val="5000"/>
              </a:schemeClr>
            </a:solidFill>
          </a:ln>
          <a:solidFill>
            <a:schemeClr val="tx1"/>
          </a:solidFill>
          <a:latin typeface="+mn-ea"/>
          <a:ea typeface="+mn-ea"/>
          <a:cs typeface="Malgun Gothic"/>
        </a:defRPr>
      </a:lvl3pPr>
      <a:lvl4pPr marL="990000" indent="-228600" algn="l" defTabSz="457200" rtl="0" eaLnBrk="1" latinLnBrk="1" hangingPunct="1">
        <a:lnSpc>
          <a:spcPct val="100000"/>
        </a:lnSpc>
        <a:spcBef>
          <a:spcPts val="600"/>
        </a:spcBef>
        <a:buFont typeface="Arial"/>
        <a:buChar char="▪"/>
        <a:defRPr kumimoji="1" sz="1200" kern="1200" spc="-150" baseline="0">
          <a:ln w="3175">
            <a:solidFill>
              <a:schemeClr val="tx1">
                <a:alpha val="9000"/>
              </a:schemeClr>
            </a:solidFill>
          </a:ln>
          <a:solidFill>
            <a:schemeClr val="tx1"/>
          </a:solidFill>
          <a:latin typeface="+mn-ea"/>
          <a:ea typeface="+mn-ea"/>
          <a:cs typeface="Malgun Gothic"/>
        </a:defRPr>
      </a:lvl4pPr>
      <a:lvl5pPr marL="1231200" indent="-228600" algn="l" defTabSz="457200" rtl="0" eaLnBrk="1" latinLnBrk="1" hangingPunct="1">
        <a:lnSpc>
          <a:spcPct val="100000"/>
        </a:lnSpc>
        <a:spcBef>
          <a:spcPts val="600"/>
        </a:spcBef>
        <a:buClr>
          <a:srgbClr val="800000"/>
        </a:buClr>
        <a:buFont typeface="Wingdings" charset="2"/>
        <a:buChar char="⁃"/>
        <a:defRPr kumimoji="1" sz="1200" kern="1200" spc="-150" baseline="0">
          <a:ln w="3175">
            <a:solidFill>
              <a:schemeClr val="tx1">
                <a:alpha val="8000"/>
              </a:schemeClr>
            </a:solidFill>
          </a:ln>
          <a:solidFill>
            <a:schemeClr val="tx1"/>
          </a:solidFill>
          <a:latin typeface="+mn-ea"/>
          <a:ea typeface="+mn-ea"/>
          <a:cs typeface="Malgun Gothic"/>
        </a:defRPr>
      </a:lvl5pPr>
      <a:lvl6pPr marL="25146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hangams@keti.re.kr" TargetMode="External"/><Relationship Id="rId2" Type="http://schemas.openxmlformats.org/officeDocument/2006/relationships/hyperlink" Target="mailto:hangams1@gmail.com" TargetMode="Externa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s://bootstrap.pypa.io/get-pip.py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cuda-10.1-download-archive-update1?target_os=Windows&amp;target_arch=x86_64&amp;target_version=10&amp;target_type=exeloca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2115699" y="2176174"/>
            <a:ext cx="5303592" cy="782349"/>
          </a:xfrm>
        </p:spPr>
        <p:txBody>
          <a:bodyPr/>
          <a:lstStyle/>
          <a:p>
            <a:r>
              <a:rPr lang="en-US" altLang="ko-KR" dirty="0" err="1" smtClean="0"/>
              <a:t>openCV</a:t>
            </a:r>
            <a:r>
              <a:rPr lang="ko-KR" altLang="en-US" dirty="0" smtClean="0"/>
              <a:t>를 이용한 영상 처리</a:t>
            </a:r>
            <a:endParaRPr lang="ko-KR" altLang="en-US" dirty="0">
              <a:ln w="3175">
                <a:solidFill>
                  <a:schemeClr val="tx2">
                    <a:lumMod val="50000"/>
                    <a:alpha val="14000"/>
                  </a:schemeClr>
                </a:solidFill>
              </a:ln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idx="1"/>
          </p:nvPr>
        </p:nvSpPr>
        <p:spPr>
          <a:xfrm>
            <a:off x="5780308" y="4485736"/>
            <a:ext cx="3277967" cy="1946814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강사 소개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강의 계획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강의 내용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/>
              <a:t>Python </a:t>
            </a:r>
            <a:r>
              <a:rPr lang="ko-KR" altLang="en-US" dirty="0"/>
              <a:t>소개</a:t>
            </a:r>
            <a:endParaRPr lang="en-US" altLang="ko-KR" dirty="0" smtClean="0"/>
          </a:p>
          <a:p>
            <a:r>
              <a:rPr lang="en-US" altLang="ko-KR" dirty="0"/>
              <a:t>5.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소개</a:t>
            </a:r>
            <a:endParaRPr lang="en-US" altLang="ko-KR" dirty="0"/>
          </a:p>
          <a:p>
            <a:r>
              <a:rPr lang="en-US" altLang="ko-KR" dirty="0" smtClean="0"/>
              <a:t>6. </a:t>
            </a:r>
            <a:r>
              <a:rPr lang="ko-KR" altLang="en-US" dirty="0" smtClean="0"/>
              <a:t>개발환경 구축 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endParaRPr lang="ko-KR" altLang="en-US" dirty="0" smtClean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294967295"/>
          </p:nvPr>
        </p:nvSpPr>
        <p:spPr>
          <a:xfrm>
            <a:off x="6990914" y="6432550"/>
            <a:ext cx="1458495" cy="365125"/>
          </a:xfrm>
        </p:spPr>
        <p:txBody>
          <a:bodyPr/>
          <a:lstStyle/>
          <a:p>
            <a:fld id="{27655F23-C921-6945-88A6-CC79264B7678}" type="slidenum">
              <a:rPr lang="ja-JP" altLang="en-US" smtClean="0"/>
              <a:pPr/>
              <a:t>1</a:t>
            </a:fld>
            <a:endParaRPr lang="ja-JP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693692" y="4485736"/>
            <a:ext cx="86616" cy="1946814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cuda</a:t>
            </a:r>
            <a:r>
              <a:rPr lang="en-US" altLang="ko-KR" dirty="0"/>
              <a:t> toolkit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10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72" y="892022"/>
            <a:ext cx="3811528" cy="284097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72" y="3858243"/>
            <a:ext cx="3811528" cy="283306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892022"/>
            <a:ext cx="3881659" cy="28835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858243"/>
            <a:ext cx="3881659" cy="286706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364297" y="1743007"/>
            <a:ext cx="1937703" cy="53029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634297" y="3451284"/>
            <a:ext cx="769303" cy="2817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684356" y="3490715"/>
            <a:ext cx="769303" cy="2817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684356" y="6443594"/>
            <a:ext cx="769303" cy="2817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39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 smtClean="0"/>
              <a:t>빌드 및 설치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cuDNN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53" y="1184307"/>
            <a:ext cx="3069147" cy="164861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53" y="2835792"/>
            <a:ext cx="2879334" cy="374026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2627" y="2835792"/>
            <a:ext cx="3092526" cy="358664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110326" y="1733292"/>
            <a:ext cx="1534574" cy="7842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954626" y="4044693"/>
            <a:ext cx="2258188" cy="4257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049533" y="5097520"/>
            <a:ext cx="2163281" cy="10238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644901" y="4193984"/>
            <a:ext cx="838200" cy="27641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85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12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97" y="968428"/>
            <a:ext cx="3960104" cy="33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425728" y="1209607"/>
            <a:ext cx="444472" cy="18739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56100" y="96842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https://developer.nvidia.com/rdp/cudnn-archive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101" y="1772569"/>
            <a:ext cx="4660900" cy="26609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102" y="4433469"/>
            <a:ext cx="4660900" cy="142309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356100" y="4957622"/>
            <a:ext cx="1689100" cy="18739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아래쪽 화살표 14"/>
          <p:cNvSpPr/>
          <p:nvPr/>
        </p:nvSpPr>
        <p:spPr>
          <a:xfrm>
            <a:off x="4811402" y="5227627"/>
            <a:ext cx="503547" cy="495300"/>
          </a:xfrm>
          <a:prstGeom prst="downArrow">
            <a:avLst/>
          </a:prstGeom>
          <a:solidFill>
            <a:srgbClr val="FFFF00"/>
          </a:solidFill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9500" y="5987279"/>
            <a:ext cx="6258600" cy="688049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669500" y="5950363"/>
            <a:ext cx="6287498" cy="722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62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13</a:t>
            </a:fld>
            <a:endParaRPr lang="ja-JP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9" y="892022"/>
            <a:ext cx="6860255" cy="552104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85242" y="1695454"/>
            <a:ext cx="1243507" cy="22859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74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14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53" y="892022"/>
            <a:ext cx="2977097" cy="218567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204" y="2916912"/>
            <a:ext cx="6402723" cy="326163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378200" y="92295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C:\Program </a:t>
            </a:r>
            <a:r>
              <a:rPr lang="ko-KR" altLang="en-US" dirty="0" err="1"/>
              <a:t>Files</a:t>
            </a:r>
            <a:r>
              <a:rPr lang="ko-KR" altLang="en-US" dirty="0"/>
              <a:t>\NVIDIA GPU </a:t>
            </a:r>
            <a:r>
              <a:rPr lang="ko-KR" altLang="en-US" dirty="0" err="1"/>
              <a:t>Computing</a:t>
            </a:r>
            <a:r>
              <a:rPr lang="ko-KR" altLang="en-US" dirty="0"/>
              <a:t> </a:t>
            </a:r>
            <a:r>
              <a:rPr lang="ko-KR" altLang="en-US" dirty="0" err="1"/>
              <a:t>Toolkit</a:t>
            </a:r>
            <a:r>
              <a:rPr lang="ko-KR" altLang="en-US" dirty="0"/>
              <a:t>\CUDA\v10.1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981787" y="2802614"/>
            <a:ext cx="462963" cy="22859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378200" y="918868"/>
            <a:ext cx="4502150" cy="65041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022350" y="1040813"/>
            <a:ext cx="1422400" cy="16568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 rot="16200000">
            <a:off x="2700028" y="896146"/>
            <a:ext cx="503547" cy="495300"/>
          </a:xfrm>
          <a:prstGeom prst="downArrow">
            <a:avLst/>
          </a:prstGeom>
          <a:solidFill>
            <a:srgbClr val="FFFF00"/>
          </a:solidFill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9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 smtClean="0"/>
              <a:t>빌드 및 설치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cuda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개발환경 확인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15</a:t>
            </a:fld>
            <a:endParaRPr lang="ja-JP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90" y="892022"/>
            <a:ext cx="4876975" cy="560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1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 smtClean="0"/>
              <a:t>빌드 및 설치 </a:t>
            </a:r>
            <a:r>
              <a:rPr lang="en-US" altLang="ko-KR" dirty="0" smtClean="0"/>
              <a:t>– python 3.8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16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84" y="1402735"/>
            <a:ext cx="3853641" cy="326786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32584" y="926431"/>
            <a:ext cx="2582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https://www.python.org/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19762" y="1940366"/>
            <a:ext cx="389938" cy="16124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260" y="2101609"/>
            <a:ext cx="5287165" cy="431696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439362" y="3369116"/>
            <a:ext cx="389938" cy="16124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26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python 3.8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17</a:t>
            </a:fld>
            <a:endParaRPr lang="ja-JP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00" y="892022"/>
            <a:ext cx="4944125" cy="541427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025" y="1157146"/>
            <a:ext cx="3990975" cy="1679995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439362" y="2604049"/>
            <a:ext cx="2028238" cy="2330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315537" y="1157146"/>
            <a:ext cx="1475788" cy="2330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15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9" y="892022"/>
            <a:ext cx="6354062" cy="3905795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python 3.8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8" name="직사각형 7"/>
          <p:cNvSpPr/>
          <p:nvPr/>
        </p:nvSpPr>
        <p:spPr>
          <a:xfrm>
            <a:off x="2010362" y="2165897"/>
            <a:ext cx="4576619" cy="10726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980806" y="4419600"/>
            <a:ext cx="2856915" cy="27622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684151" y="4444948"/>
            <a:ext cx="247650" cy="225530"/>
          </a:xfrm>
          <a:prstGeom prst="ellipse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</a:rPr>
              <a:t>1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886537" y="1871714"/>
            <a:ext cx="247650" cy="225530"/>
          </a:xfrm>
          <a:prstGeom prst="ellipse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</a:rPr>
              <a:t>2</a:t>
            </a:r>
            <a:endParaRPr lang="ko-KR" altLang="en-US" dirty="0">
              <a:solidFill>
                <a:srgbClr val="C00000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1" y="4833854"/>
            <a:ext cx="2586480" cy="157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6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python 3.8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19</a:t>
            </a:fld>
            <a:endParaRPr lang="ja-JP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22" y="1237979"/>
            <a:ext cx="6325483" cy="388674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390756" y="4676775"/>
            <a:ext cx="1381519" cy="40984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164" y="1288932"/>
            <a:ext cx="1710686" cy="506507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7159747" y="3524250"/>
            <a:ext cx="1546103" cy="10287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48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en-US" altLang="ko-KR" dirty="0" smtClean="0"/>
              <a:t>.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3" name="Rectangle 9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8"/>
          <p:cNvSpPr txBox="1">
            <a:spLocks/>
          </p:cNvSpPr>
          <p:nvPr/>
        </p:nvSpPr>
        <p:spPr>
          <a:xfrm>
            <a:off x="165100" y="892022"/>
            <a:ext cx="8382000" cy="576119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Char char=""/>
              <a:defRPr kumimoji="1" sz="1600" b="1" kern="1200" spc="-150" baseline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  <a:lvl2pPr marL="540000" indent="-28575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3C3C3B"/>
              </a:buClr>
              <a:buFont typeface="Arial"/>
              <a:buChar char="❍"/>
              <a:defRPr kumimoji="1" sz="14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2pPr>
            <a:lvl3pPr marL="7488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AppleGothic"/>
              <a:buChar char="▹"/>
              <a:defRPr kumimoji="1" sz="1200" kern="1200" spc="-150" baseline="0">
                <a:ln w="3175"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3pPr>
            <a:lvl4pPr marL="9900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Font typeface="Arial"/>
              <a:buChar char="▪"/>
              <a:defRPr kumimoji="1" sz="1200" kern="1200" spc="-150" baseline="0">
                <a:ln w="3175">
                  <a:solidFill>
                    <a:schemeClr val="tx1">
                      <a:alpha val="9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4pPr>
            <a:lvl5pPr marL="12312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Wingdings" charset="2"/>
              <a:buChar char="⁃"/>
              <a:defRPr kumimoji="1" sz="12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 smtClean="0"/>
              <a:t>소개</a:t>
            </a:r>
            <a:endParaRPr lang="en-US" altLang="ko-KR" sz="1400" dirty="0" smtClean="0"/>
          </a:p>
          <a:p>
            <a:pPr lvl="1"/>
            <a:r>
              <a:rPr lang="ko-KR" altLang="en-US" sz="1200" dirty="0" smtClean="0"/>
              <a:t>이름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원 건</a:t>
            </a:r>
            <a:endParaRPr lang="en-US" altLang="ko-KR" sz="1200" dirty="0" smtClean="0"/>
          </a:p>
          <a:p>
            <a:pPr lvl="1"/>
            <a:r>
              <a:rPr lang="en-US" altLang="ko-KR" sz="1200" dirty="0" smtClean="0"/>
              <a:t>HP : 010-4321-1475</a:t>
            </a:r>
          </a:p>
          <a:p>
            <a:pPr lvl="1"/>
            <a:r>
              <a:rPr lang="en-US" altLang="ko-KR" sz="1200" dirty="0" smtClean="0"/>
              <a:t>E-mail : </a:t>
            </a:r>
            <a:r>
              <a:rPr lang="en-US" altLang="ko-KR" sz="1200" dirty="0" smtClean="0">
                <a:hlinkClick r:id="rId2"/>
              </a:rPr>
              <a:t>hangams1@gmail.com</a:t>
            </a:r>
            <a:r>
              <a:rPr lang="en-US" altLang="ko-KR" sz="1200" dirty="0" smtClean="0"/>
              <a:t>  (</a:t>
            </a:r>
            <a:r>
              <a:rPr lang="ko-KR" altLang="en-US" sz="1200" dirty="0" smtClean="0"/>
              <a:t>개인</a:t>
            </a:r>
            <a:r>
              <a:rPr lang="en-US" altLang="ko-KR" sz="1200" dirty="0" smtClean="0"/>
              <a:t>) / </a:t>
            </a:r>
            <a:r>
              <a:rPr lang="en-US" altLang="ko-KR" sz="1200" dirty="0" smtClean="0">
                <a:hlinkClick r:id="rId3"/>
              </a:rPr>
              <a:t>hangams@keti.re.kr</a:t>
            </a:r>
            <a:r>
              <a:rPr lang="en-US" altLang="ko-KR" sz="1200" dirty="0" smtClean="0"/>
              <a:t> (</a:t>
            </a:r>
            <a:r>
              <a:rPr lang="ko-KR" altLang="en-US" sz="1200" dirty="0" smtClean="0"/>
              <a:t>회사</a:t>
            </a:r>
            <a:r>
              <a:rPr lang="en-US" altLang="ko-KR" sz="1200" dirty="0" smtClean="0"/>
              <a:t>)</a:t>
            </a:r>
          </a:p>
          <a:p>
            <a:endParaRPr lang="en-US" altLang="ko-KR" sz="1400" dirty="0" smtClean="0"/>
          </a:p>
          <a:p>
            <a:r>
              <a:rPr lang="ko-KR" altLang="en-US" sz="1400" dirty="0" smtClean="0"/>
              <a:t>연혁</a:t>
            </a:r>
            <a:endParaRPr lang="en-US" altLang="ko-KR" sz="1400" dirty="0" smtClean="0"/>
          </a:p>
          <a:p>
            <a:pPr lvl="1"/>
            <a:r>
              <a:rPr lang="ko-KR" altLang="en-US" sz="1200" dirty="0" smtClean="0"/>
              <a:t>학사 </a:t>
            </a:r>
            <a:r>
              <a:rPr lang="en-US" altLang="ko-KR" sz="1200" dirty="0" smtClean="0"/>
              <a:t>: 2003</a:t>
            </a:r>
            <a:r>
              <a:rPr lang="ko-KR" altLang="en-US" sz="1200" dirty="0" smtClean="0"/>
              <a:t>년</a:t>
            </a:r>
            <a:r>
              <a:rPr lang="en-US" altLang="ko-KR" sz="1200" dirty="0" smtClean="0"/>
              <a:t>~2010</a:t>
            </a:r>
            <a:r>
              <a:rPr lang="ko-KR" altLang="en-US" sz="1200" dirty="0" smtClean="0"/>
              <a:t>년 한국산업기술대학교 </a:t>
            </a:r>
            <a:r>
              <a:rPr lang="ko-KR" altLang="en-US" sz="1200" dirty="0" err="1" smtClean="0"/>
              <a:t>메카트로닉스</a:t>
            </a:r>
            <a:r>
              <a:rPr lang="ko-KR" altLang="en-US" sz="1200" dirty="0" smtClean="0"/>
              <a:t> 공학과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정명진 교수님</a:t>
            </a:r>
            <a:r>
              <a:rPr lang="en-US" altLang="ko-KR" sz="1200" dirty="0" smtClean="0"/>
              <a:t>)</a:t>
            </a:r>
          </a:p>
          <a:p>
            <a:pPr lvl="1"/>
            <a:r>
              <a:rPr lang="ko-KR" altLang="en-US" sz="1200" dirty="0" smtClean="0"/>
              <a:t>석사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: 2010</a:t>
            </a:r>
            <a:r>
              <a:rPr lang="ko-KR" altLang="en-US" sz="1200" dirty="0" smtClean="0"/>
              <a:t>년</a:t>
            </a:r>
            <a:r>
              <a:rPr lang="en-US" altLang="ko-KR" sz="1200" dirty="0" smtClean="0"/>
              <a:t>~2012</a:t>
            </a:r>
            <a:r>
              <a:rPr lang="ko-KR" altLang="en-US" sz="1200" dirty="0" smtClean="0"/>
              <a:t>년 한양대학교 전자시스템공학과  </a:t>
            </a:r>
            <a:r>
              <a:rPr lang="en-US" altLang="ko-KR" sz="1200" dirty="0" smtClean="0"/>
              <a:t>(</a:t>
            </a:r>
            <a:r>
              <a:rPr lang="ko-KR" altLang="en-US" sz="1200" dirty="0" err="1" smtClean="0"/>
              <a:t>임준홍</a:t>
            </a:r>
            <a:r>
              <a:rPr lang="ko-KR" altLang="en-US" sz="1200" dirty="0" smtClean="0"/>
              <a:t> 교수님</a:t>
            </a:r>
            <a:r>
              <a:rPr lang="en-US" altLang="ko-KR" sz="1200" dirty="0" smtClean="0"/>
              <a:t>)</a:t>
            </a:r>
          </a:p>
          <a:p>
            <a:pPr lvl="1"/>
            <a:r>
              <a:rPr lang="ko-KR" altLang="en-US" sz="1200" dirty="0" smtClean="0"/>
              <a:t>재직 </a:t>
            </a:r>
            <a:r>
              <a:rPr lang="en-US" altLang="ko-KR" sz="1200" dirty="0" smtClean="0"/>
              <a:t>: 2009</a:t>
            </a:r>
            <a:r>
              <a:rPr lang="ko-KR" altLang="en-US" sz="1200" dirty="0" smtClean="0"/>
              <a:t>년</a:t>
            </a:r>
            <a:r>
              <a:rPr lang="en-US" altLang="ko-KR" sz="1200" dirty="0" smtClean="0"/>
              <a:t>~</a:t>
            </a:r>
            <a:r>
              <a:rPr lang="ko-KR" altLang="en-US" sz="1200" dirty="0" smtClean="0"/>
              <a:t>현재 전자기술연구원</a:t>
            </a:r>
            <a:r>
              <a:rPr lang="en-US" altLang="ko-KR" sz="1200" dirty="0"/>
              <a:t> </a:t>
            </a:r>
            <a:r>
              <a:rPr lang="ko-KR" altLang="en-US" sz="1200" dirty="0" err="1" smtClean="0"/>
              <a:t>지능로보틱스연구센터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r>
              <a:rPr lang="ko-KR" altLang="en-US" sz="1400" dirty="0" smtClean="0"/>
              <a:t>업무 이력</a:t>
            </a:r>
            <a:endParaRPr lang="en-US" altLang="ko-KR" sz="1400" dirty="0" smtClean="0"/>
          </a:p>
          <a:p>
            <a:pPr lvl="1"/>
            <a:r>
              <a:rPr lang="ko-KR" altLang="en-US" sz="1200" dirty="0" smtClean="0"/>
              <a:t>로봇 및 시스템 제어 </a:t>
            </a:r>
            <a:endParaRPr lang="en-US" altLang="ko-KR" sz="1200" dirty="0" smtClean="0"/>
          </a:p>
          <a:p>
            <a:pPr lvl="2"/>
            <a:r>
              <a:rPr lang="ko-KR" altLang="en-US" sz="1000" dirty="0" smtClean="0"/>
              <a:t>승마 로봇 제어  및 개발 </a:t>
            </a:r>
            <a:r>
              <a:rPr lang="en-US" altLang="ko-KR" sz="1000" dirty="0" smtClean="0"/>
              <a:t>– YUDO </a:t>
            </a:r>
            <a:r>
              <a:rPr lang="ko-KR" altLang="en-US" sz="1000" dirty="0" err="1" smtClean="0"/>
              <a:t>로보틱스</a:t>
            </a:r>
            <a:endParaRPr lang="en-US" altLang="ko-KR" sz="1000" dirty="0" smtClean="0"/>
          </a:p>
          <a:p>
            <a:pPr lvl="2"/>
            <a:r>
              <a:rPr lang="ko-KR" altLang="en-US" sz="1000" dirty="0" smtClean="0"/>
              <a:t>수술 로봇 제어 및 개발 </a:t>
            </a:r>
            <a:r>
              <a:rPr lang="en-US" altLang="ko-KR" sz="1000" dirty="0" smtClean="0"/>
              <a:t>– </a:t>
            </a:r>
            <a:r>
              <a:rPr lang="ko-KR" altLang="en-US" sz="1000" dirty="0" smtClean="0"/>
              <a:t>미래컴퍼니</a:t>
            </a:r>
            <a:endParaRPr lang="en-US" altLang="ko-KR" sz="1000" dirty="0" smtClean="0"/>
          </a:p>
          <a:p>
            <a:pPr lvl="2"/>
            <a:r>
              <a:rPr lang="ko-KR" altLang="en-US" sz="1000" dirty="0" smtClean="0"/>
              <a:t>모바일 터치 및 응답 측정 장비 개발 </a:t>
            </a:r>
            <a:r>
              <a:rPr lang="en-US" altLang="ko-KR" sz="1000" dirty="0" smtClean="0"/>
              <a:t>– LG </a:t>
            </a:r>
            <a:r>
              <a:rPr lang="ko-KR" altLang="en-US" sz="1000" dirty="0" smtClean="0"/>
              <a:t>생산기술연구원</a:t>
            </a:r>
            <a:endParaRPr lang="en-US" altLang="ko-KR" sz="1000" dirty="0" smtClean="0"/>
          </a:p>
          <a:p>
            <a:pPr lvl="2"/>
            <a:r>
              <a:rPr lang="ko-KR" altLang="en-US" sz="1000" dirty="0" smtClean="0"/>
              <a:t>물류 서비스 로봇 개발 </a:t>
            </a:r>
            <a:r>
              <a:rPr lang="en-US" altLang="ko-KR" sz="1000" dirty="0" smtClean="0"/>
              <a:t>– CJ </a:t>
            </a:r>
            <a:r>
              <a:rPr lang="ko-KR" altLang="en-US" sz="1000" dirty="0" smtClean="0"/>
              <a:t>대한통운</a:t>
            </a:r>
            <a:endParaRPr lang="en-US" altLang="ko-KR" sz="1000" dirty="0" smtClean="0"/>
          </a:p>
          <a:p>
            <a:pPr lvl="2"/>
            <a:r>
              <a:rPr lang="ko-KR" altLang="en-US" sz="1000" dirty="0" err="1" smtClean="0"/>
              <a:t>고난이도</a:t>
            </a:r>
            <a:r>
              <a:rPr lang="ko-KR" altLang="en-US" sz="1000" dirty="0" smtClean="0"/>
              <a:t>  작업을 위한 원격 제어 및 개발 </a:t>
            </a:r>
            <a:r>
              <a:rPr lang="en-US" altLang="ko-KR" sz="1000" dirty="0" smtClean="0"/>
              <a:t>– </a:t>
            </a:r>
            <a:r>
              <a:rPr lang="ko-KR" altLang="en-US" sz="1000" dirty="0" smtClean="0"/>
              <a:t>생산기술연구원 </a:t>
            </a:r>
            <a:endParaRPr lang="en-US" altLang="ko-KR" sz="1000" dirty="0" smtClean="0"/>
          </a:p>
          <a:p>
            <a:pPr lvl="2"/>
            <a:r>
              <a:rPr lang="en-US" altLang="ko-KR" sz="1000" dirty="0" err="1" smtClean="0"/>
              <a:t>TwinCAT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기반의 구호 로봇 제어 및 개발 </a:t>
            </a:r>
            <a:r>
              <a:rPr lang="en-US" altLang="ko-KR" sz="1000" dirty="0" smtClean="0"/>
              <a:t>– KETI </a:t>
            </a:r>
          </a:p>
          <a:p>
            <a:pPr lvl="2"/>
            <a:r>
              <a:rPr lang="en-US" altLang="ko-KR" sz="1000" dirty="0" err="1" smtClean="0"/>
              <a:t>Xenomai</a:t>
            </a:r>
            <a:r>
              <a:rPr lang="en-US" altLang="ko-KR" sz="1000" dirty="0" smtClean="0"/>
              <a:t> </a:t>
            </a:r>
            <a:r>
              <a:rPr lang="ko-KR" altLang="en-US" sz="1000" dirty="0"/>
              <a:t>기반의 </a:t>
            </a:r>
            <a:r>
              <a:rPr lang="ko-KR" altLang="en-US" sz="1000" dirty="0" err="1"/>
              <a:t>햅틱</a:t>
            </a:r>
            <a:r>
              <a:rPr lang="ko-KR" altLang="en-US" sz="1000" dirty="0"/>
              <a:t> 시스템 </a:t>
            </a:r>
            <a:r>
              <a:rPr lang="ko-KR" altLang="en-US" sz="1000" dirty="0" smtClean="0"/>
              <a:t> 및  의료 시뮬레이터 개발 </a:t>
            </a:r>
            <a:r>
              <a:rPr lang="en-US" altLang="ko-KR" sz="1000" dirty="0" smtClean="0"/>
              <a:t>– </a:t>
            </a:r>
            <a:r>
              <a:rPr lang="ko-KR" altLang="en-US" sz="1000" dirty="0" err="1" smtClean="0"/>
              <a:t>네비웍스</a:t>
            </a:r>
            <a:endParaRPr lang="en-US" altLang="ko-KR" sz="1000" dirty="0" smtClean="0"/>
          </a:p>
          <a:p>
            <a:pPr marL="520200" lvl="2" indent="0">
              <a:buNone/>
            </a:pPr>
            <a:endParaRPr lang="en-US" altLang="ko-KR" sz="1000" dirty="0" smtClean="0"/>
          </a:p>
          <a:p>
            <a:pPr lvl="1"/>
            <a:r>
              <a:rPr lang="ko-KR" altLang="en-US" sz="1200" dirty="0" smtClean="0"/>
              <a:t>멀티 </a:t>
            </a:r>
            <a:r>
              <a:rPr lang="ko-KR" altLang="en-US" sz="1200" dirty="0" err="1" smtClean="0"/>
              <a:t>모달</a:t>
            </a:r>
            <a:r>
              <a:rPr lang="ko-KR" altLang="en-US" sz="1200" dirty="0" smtClean="0"/>
              <a:t> 서비스 및 서버 개발</a:t>
            </a:r>
            <a:endParaRPr lang="en-US" altLang="ko-KR" sz="1200" dirty="0" smtClean="0"/>
          </a:p>
          <a:p>
            <a:pPr lvl="2"/>
            <a:r>
              <a:rPr lang="en-US" altLang="ko-KR" sz="1000" dirty="0" err="1" smtClean="0"/>
              <a:t>IoT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 서비스 및 서버 개발 </a:t>
            </a:r>
            <a:r>
              <a:rPr lang="en-US" altLang="ko-KR" sz="1000" dirty="0" smtClean="0"/>
              <a:t>– </a:t>
            </a:r>
            <a:r>
              <a:rPr lang="ko-KR" altLang="en-US" sz="1000" dirty="0" smtClean="0"/>
              <a:t>부천시 </a:t>
            </a:r>
            <a:r>
              <a:rPr lang="en-US" altLang="ko-KR" sz="1000" dirty="0" smtClean="0"/>
              <a:t>(</a:t>
            </a:r>
            <a:r>
              <a:rPr lang="ko-KR" altLang="en-US" sz="1000" dirty="0" smtClean="0"/>
              <a:t>진행중</a:t>
            </a:r>
            <a:r>
              <a:rPr lang="en-US" altLang="ko-KR" sz="1000" dirty="0" smtClean="0"/>
              <a:t>)</a:t>
            </a:r>
          </a:p>
          <a:p>
            <a:pPr lvl="2"/>
            <a:r>
              <a:rPr lang="ko-KR" altLang="en-US" sz="1000" dirty="0" smtClean="0"/>
              <a:t>이상징후 감지를 위한 멀티 </a:t>
            </a:r>
            <a:r>
              <a:rPr lang="ko-KR" altLang="en-US" sz="1000" dirty="0" err="1" smtClean="0"/>
              <a:t>모달</a:t>
            </a:r>
            <a:r>
              <a:rPr lang="ko-KR" altLang="en-US" sz="1000" dirty="0" smtClean="0"/>
              <a:t> 센서  기반의 서비스 개발 </a:t>
            </a:r>
            <a:r>
              <a:rPr lang="en-US" altLang="ko-KR" sz="1000" dirty="0" smtClean="0"/>
              <a:t>– ETRI (</a:t>
            </a:r>
            <a:r>
              <a:rPr lang="ko-KR" altLang="en-US" sz="1000" dirty="0" smtClean="0"/>
              <a:t>진행중</a:t>
            </a:r>
            <a:r>
              <a:rPr lang="en-US" altLang="ko-KR" sz="1000" dirty="0" smtClean="0"/>
              <a:t>)</a:t>
            </a:r>
          </a:p>
          <a:p>
            <a:endParaRPr lang="en-US" altLang="ko-KR" sz="1400" dirty="0" smtClean="0"/>
          </a:p>
        </p:txBody>
      </p:sp>
      <p:sp>
        <p:nvSpPr>
          <p:cNvPr id="43" name="슬라이드 번호 개체 틀 1"/>
          <p:cNvSpPr>
            <a:spLocks noGrp="1"/>
          </p:cNvSpPr>
          <p:nvPr>
            <p:ph type="sldNum" sz="quarter" idx="4294967295"/>
          </p:nvPr>
        </p:nvSpPr>
        <p:spPr>
          <a:xfrm>
            <a:off x="6990914" y="6432550"/>
            <a:ext cx="1458495" cy="365125"/>
          </a:xfrm>
        </p:spPr>
        <p:txBody>
          <a:bodyPr/>
          <a:lstStyle/>
          <a:p>
            <a:fld id="{27655F23-C921-6945-88A6-CC79264B7678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1" b="97083" l="14722" r="877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37" t="2126" r="12859" b="2976"/>
          <a:stretch/>
        </p:blipFill>
        <p:spPr>
          <a:xfrm rot="16200000">
            <a:off x="5837076" y="3536352"/>
            <a:ext cx="2108200" cy="368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python 3.8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20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96" y="892022"/>
            <a:ext cx="5611008" cy="568721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852096" y="1343024"/>
            <a:ext cx="4005654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9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47" y="1052614"/>
            <a:ext cx="8106906" cy="3524742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python 3.8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6" name="직사각형 5"/>
          <p:cNvSpPr/>
          <p:nvPr/>
        </p:nvSpPr>
        <p:spPr>
          <a:xfrm>
            <a:off x="1995095" y="2028824"/>
            <a:ext cx="5815403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518546" y="4678656"/>
            <a:ext cx="72919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setx</a:t>
            </a:r>
            <a:r>
              <a:rPr lang="ko-KR" altLang="en-US" dirty="0"/>
              <a:t> PATH "%PATH%\C:\</a:t>
            </a:r>
            <a:r>
              <a:rPr lang="ko-KR" altLang="en-US" dirty="0" err="1"/>
              <a:t>Users</a:t>
            </a:r>
            <a:r>
              <a:rPr lang="ko-KR" altLang="en-US" dirty="0"/>
              <a:t>\KETI_GEON\</a:t>
            </a:r>
            <a:r>
              <a:rPr lang="ko-KR" altLang="en-US" dirty="0" err="1"/>
              <a:t>AppData</a:t>
            </a:r>
            <a:r>
              <a:rPr lang="ko-KR" altLang="en-US" dirty="0"/>
              <a:t>\</a:t>
            </a:r>
            <a:r>
              <a:rPr lang="ko-KR" altLang="en-US" dirty="0" err="1"/>
              <a:t>Local</a:t>
            </a:r>
            <a:r>
              <a:rPr lang="ko-KR" altLang="en-US" dirty="0"/>
              <a:t>\</a:t>
            </a:r>
            <a:r>
              <a:rPr lang="ko-KR" altLang="en-US" dirty="0" err="1"/>
              <a:t>Programs</a:t>
            </a:r>
            <a:r>
              <a:rPr lang="ko-KR" altLang="en-US" dirty="0"/>
              <a:t>\</a:t>
            </a:r>
            <a:r>
              <a:rPr lang="ko-KR" altLang="en-US" dirty="0" err="1"/>
              <a:t>Python</a:t>
            </a:r>
            <a:r>
              <a:rPr lang="ko-KR" altLang="en-US" dirty="0"/>
              <a:t>\Python38\Scripts"</a:t>
            </a:r>
          </a:p>
        </p:txBody>
      </p:sp>
    </p:spTree>
    <p:extLst>
      <p:ext uri="{BB962C8B-B14F-4D97-AF65-F5344CB8AC3E}">
        <p14:creationId xmlns:p14="http://schemas.microsoft.com/office/powerpoint/2010/main" val="36131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22</a:t>
            </a:fld>
            <a:endParaRPr lang="ja-JP" altLang="en-US"/>
          </a:p>
        </p:txBody>
      </p:sp>
      <p:sp>
        <p:nvSpPr>
          <p:cNvPr id="7" name="직사각형 6"/>
          <p:cNvSpPr/>
          <p:nvPr/>
        </p:nvSpPr>
        <p:spPr>
          <a:xfrm>
            <a:off x="240050" y="1077437"/>
            <a:ext cx="41456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ECECEC"/>
                </a:solidFill>
                <a:latin typeface="Droid Sans"/>
                <a:hlinkClick r:id="rId2"/>
              </a:rPr>
              <a:t>https://bootstrap.pypa.io/get-pip.py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16" y="1632184"/>
            <a:ext cx="2133898" cy="189574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939" y="1446768"/>
            <a:ext cx="5800842" cy="438253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84216" y="2751694"/>
            <a:ext cx="2133898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59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23</a:t>
            </a:fld>
            <a:endParaRPr lang="ja-JP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17" y="892022"/>
            <a:ext cx="4944165" cy="391532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399" y="2458771"/>
            <a:ext cx="5753903" cy="3820058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347317" y="1473385"/>
            <a:ext cx="1951383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904269" y="2824467"/>
            <a:ext cx="1951383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357589" y="3714899"/>
            <a:ext cx="1951383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527800" y="5861199"/>
            <a:ext cx="1119933" cy="2983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99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24</a:t>
            </a:fld>
            <a:endParaRPr lang="ja-JP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06" y="804097"/>
            <a:ext cx="4539725" cy="459340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562116" y="1171871"/>
            <a:ext cx="1485884" cy="2020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405" y="2538054"/>
            <a:ext cx="3963595" cy="3608746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5180405" y="5426371"/>
            <a:ext cx="3797694" cy="8297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0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25</a:t>
            </a:fld>
            <a:endParaRPr lang="ja-JP" altLang="en-US"/>
          </a:p>
        </p:txBody>
      </p:sp>
      <p:sp>
        <p:nvSpPr>
          <p:cNvPr id="7" name="직사각형 6"/>
          <p:cNvSpPr/>
          <p:nvPr/>
        </p:nvSpPr>
        <p:spPr>
          <a:xfrm>
            <a:off x="312343" y="1095920"/>
            <a:ext cx="4429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.\p</a:t>
            </a:r>
            <a:r>
              <a:rPr lang="en-US" altLang="ko-KR" dirty="0" smtClean="0"/>
              <a:t>ython.exe </a:t>
            </a:r>
            <a:r>
              <a:rPr lang="en-US" altLang="ko-KR" dirty="0" smtClean="0"/>
              <a:t>–m p</a:t>
            </a:r>
            <a:r>
              <a:rPr lang="ko-KR" altLang="en-US" dirty="0" err="1" smtClean="0"/>
              <a:t>ip</a:t>
            </a:r>
            <a:r>
              <a:rPr lang="ko-KR" altLang="en-US" dirty="0" smtClean="0"/>
              <a:t> </a:t>
            </a:r>
            <a:r>
              <a:rPr lang="ko-KR" altLang="en-US" dirty="0" err="1"/>
              <a:t>install</a:t>
            </a:r>
            <a:r>
              <a:rPr lang="ko-KR" altLang="en-US" dirty="0"/>
              <a:t> </a:t>
            </a:r>
            <a:r>
              <a:rPr lang="ko-KR" altLang="en-US" dirty="0" err="1"/>
              <a:t>opencv-python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2" y="2038071"/>
            <a:ext cx="8240275" cy="400105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12342" y="751100"/>
            <a:ext cx="69520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C:\Users\KETI_GEON\AppData\Local\Programs\Python\Python38</a:t>
            </a:r>
          </a:p>
        </p:txBody>
      </p:sp>
    </p:spTree>
    <p:extLst>
      <p:ext uri="{BB962C8B-B14F-4D97-AF65-F5344CB8AC3E}">
        <p14:creationId xmlns:p14="http://schemas.microsoft.com/office/powerpoint/2010/main" val="417834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26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63" y="892022"/>
            <a:ext cx="8317041" cy="3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38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다운로드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27</a:t>
            </a:fld>
            <a:endParaRPr lang="ja-JP" altLang="en-US"/>
          </a:p>
        </p:txBody>
      </p:sp>
      <p:sp>
        <p:nvSpPr>
          <p:cNvPr id="2" name="직사각형 1"/>
          <p:cNvSpPr/>
          <p:nvPr/>
        </p:nvSpPr>
        <p:spPr>
          <a:xfrm>
            <a:off x="304800" y="892022"/>
            <a:ext cx="4991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https://github.com/hangams84/OpenCV-Python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61354"/>
            <a:ext cx="7721600" cy="5058784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543316" y="4092871"/>
            <a:ext cx="2120884" cy="3013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46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928420" y="3198108"/>
            <a:ext cx="5795991" cy="653014"/>
          </a:xfrm>
        </p:spPr>
        <p:txBody>
          <a:bodyPr>
            <a:noAutofit/>
          </a:bodyPr>
          <a:lstStyle/>
          <a:p>
            <a:pPr algn="ctr"/>
            <a:r>
              <a:rPr lang="ko-KR" altLang="en-US" sz="5400" dirty="0" smtClean="0"/>
              <a:t>감사합니다</a:t>
            </a:r>
            <a:endParaRPr lang="ko-KR" altLang="en-US" sz="5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28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8649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강의 계획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27655F23-C921-6945-88A6-CC79264B7678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  <p:sp>
        <p:nvSpPr>
          <p:cNvPr id="3" name="Rectangle 9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8"/>
          <p:cNvSpPr txBox="1">
            <a:spLocks/>
          </p:cNvSpPr>
          <p:nvPr/>
        </p:nvSpPr>
        <p:spPr>
          <a:xfrm>
            <a:off x="165100" y="983874"/>
            <a:ext cx="8382000" cy="529431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Char char=""/>
              <a:defRPr kumimoji="1" sz="1600" b="1" kern="1200" spc="-150" baseline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  <a:lvl2pPr marL="540000" indent="-28575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3C3C3B"/>
              </a:buClr>
              <a:buFont typeface="Arial"/>
              <a:buChar char="❍"/>
              <a:defRPr kumimoji="1" sz="14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2pPr>
            <a:lvl3pPr marL="7488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AppleGothic"/>
              <a:buChar char="▹"/>
              <a:defRPr kumimoji="1" sz="1200" kern="1200" spc="-150" baseline="0">
                <a:ln w="3175"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3pPr>
            <a:lvl4pPr marL="9900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Font typeface="Arial"/>
              <a:buChar char="▪"/>
              <a:defRPr kumimoji="1" sz="1200" kern="1200" spc="-150" baseline="0">
                <a:ln w="3175">
                  <a:solidFill>
                    <a:schemeClr val="tx1">
                      <a:alpha val="9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4pPr>
            <a:lvl5pPr marL="12312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Wingdings" charset="2"/>
              <a:buChar char="⁃"/>
              <a:defRPr kumimoji="1" sz="12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dirty="0" smtClean="0"/>
              <a:t>강의 목표</a:t>
            </a:r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/>
          </a:p>
          <a:p>
            <a:r>
              <a:rPr lang="ko-KR" altLang="en-US" sz="1200" dirty="0" smtClean="0"/>
              <a:t>강의 일정 및 내용</a:t>
            </a:r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962057"/>
              </p:ext>
            </p:extLst>
          </p:nvPr>
        </p:nvGraphicFramePr>
        <p:xfrm>
          <a:off x="591095" y="1273847"/>
          <a:ext cx="8308336" cy="190879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59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7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79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구분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개발목표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9438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</a:pPr>
                      <a:r>
                        <a:rPr kumimoji="1" lang="ko-KR" altLang="en-US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영상처리</a:t>
                      </a:r>
                      <a:endParaRPr kumimoji="1" lang="ko-KR" altLang="en-US" sz="10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</a:pPr>
                      <a:r>
                        <a:rPr kumimoji="1" lang="ko-KR" altLang="en-US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영상처리 이론</a:t>
                      </a:r>
                      <a:endParaRPr kumimoji="1" lang="ko-KR" altLang="en-US" sz="1000" b="0" i="0" u="none" strike="noStrike" kern="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영상처리 소개</a:t>
                      </a:r>
                      <a:endParaRPr kumimoji="1" lang="en-US" altLang="ko-KR" sz="10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영상처리 기초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(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이미지 처리 및 변환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kumimoji="1" lang="en-US" altLang="ko-KR" sz="10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이미지 전처리 및 객체 검출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( Feature/Line/Corner Detection)</a:t>
                      </a: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객체 추적 및 인지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( SIFT, ORB)</a:t>
                      </a:r>
                      <a:endParaRPr kumimoji="1" lang="ko-KR" altLang="en-US" sz="10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06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Python</a:t>
                      </a:r>
                      <a:r>
                        <a:rPr kumimoji="1" lang="ko-KR" altLang="en-US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과 </a:t>
                      </a:r>
                      <a:r>
                        <a:rPr kumimoji="1" lang="en-US" altLang="ko-KR" sz="1000" b="0" i="0" u="none" strike="noStrike" kern="0" cap="none" spc="0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OpenCV</a:t>
                      </a:r>
                      <a:r>
                        <a:rPr kumimoji="1" lang="ko-KR" altLang="en-US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를 이용한 </a:t>
                      </a:r>
                      <a:endParaRPr kumimoji="1" lang="en-US" altLang="ko-KR" sz="10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indent="0" algn="ctr" defTabSz="4572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영상처리 실습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개발 환경 구축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( </a:t>
                      </a:r>
                      <a:r>
                        <a:rPr kumimoji="1" lang="en-US" altLang="ko-KR" sz="1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VSCode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, Python, </a:t>
                      </a:r>
                      <a:r>
                        <a:rPr kumimoji="1" lang="en-US" altLang="ko-KR" sz="1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OpenCV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-Python,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 및 이미지 입출력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 처리 실습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1 (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이미지 변환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영상 처리 실습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2 (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가장자리 및 모서리 검출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/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선 및 원 검출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-127000" algn="just" defTabSz="4572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•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영상 처리 실습 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3 ( </a:t>
                      </a:r>
                      <a:r>
                        <a:rPr kumimoji="1" lang="ko-KR" altLang="en-US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특징 검출 및 객체 인식</a:t>
                      </a:r>
                      <a:r>
                        <a:rPr kumimoji="1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956833"/>
              </p:ext>
            </p:extLst>
          </p:nvPr>
        </p:nvGraphicFramePr>
        <p:xfrm>
          <a:off x="591095" y="3575417"/>
          <a:ext cx="8305255" cy="27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0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1116162792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922506167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3343356228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1830804165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3192859274"/>
                    </a:ext>
                  </a:extLst>
                </a:gridCol>
                <a:gridCol w="578706">
                  <a:extLst>
                    <a:ext uri="{9D8B030D-6E8A-4147-A177-3AD203B41FA5}">
                      <a16:colId xmlns:a16="http://schemas.microsoft.com/office/drawing/2014/main" val="2168726626"/>
                    </a:ext>
                  </a:extLst>
                </a:gridCol>
              </a:tblGrid>
              <a:tr h="12094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9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18:15~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19:05~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20:00~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18:15~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19:05~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20:00~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18:15~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19:05~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20:00~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18:15~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19:05~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20:00~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영상처리 소개 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이론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개발 환경</a:t>
                      </a:r>
                      <a:r>
                        <a:rPr lang="ko-KR" altLang="en-US" sz="900" b="0" baseline="0" dirty="0" smtClean="0"/>
                        <a:t> 구축 </a:t>
                      </a:r>
                      <a:r>
                        <a:rPr lang="en-US" altLang="ko-KR" sz="900" b="0" baseline="0" dirty="0" smtClean="0"/>
                        <a:t>(</a:t>
                      </a:r>
                      <a:r>
                        <a:rPr lang="ko-KR" altLang="en-US" sz="900" b="0" baseline="0" dirty="0" smtClean="0"/>
                        <a:t>실습</a:t>
                      </a:r>
                      <a:r>
                        <a:rPr lang="en-US" altLang="ko-KR" sz="900" b="0" baseline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4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영상처리 기초 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이론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1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이미지 변환 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실습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0749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이미지 전처리 및 </a:t>
                      </a:r>
                      <a:endParaRPr kumimoji="1" lang="en-US" altLang="ko-KR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kumimoji="1" lang="ko-KR" altLang="en-US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객체 검출 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이론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가장자리 및 모서리 검출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실습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객체 추적 및 인지</a:t>
                      </a:r>
                      <a:endParaRPr lang="en-US" altLang="ko-KR" sz="900" b="0" dirty="0" smtClean="0"/>
                    </a:p>
                    <a:p>
                      <a:pPr algn="ctr" latinLnBrk="1"/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이론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947317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 smtClean="0"/>
                        <a:t>특징 검출 및 객체 인식 </a:t>
                      </a:r>
                      <a:r>
                        <a:rPr lang="en-US" altLang="ko-KR" sz="900" b="0" dirty="0" smtClean="0"/>
                        <a:t>(</a:t>
                      </a:r>
                      <a:r>
                        <a:rPr lang="ko-KR" altLang="en-US" sz="900" b="0" dirty="0" smtClean="0"/>
                        <a:t>실습</a:t>
                      </a:r>
                      <a:r>
                        <a:rPr lang="en-US" altLang="ko-KR" sz="900" b="0" dirty="0" smtClean="0"/>
                        <a:t>)</a:t>
                      </a:r>
                      <a:endParaRPr lang="ko-KR" altLang="en-US" sz="900" b="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36000" marR="3600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592735"/>
                  </a:ext>
                </a:extLst>
              </a:tr>
            </a:tbl>
          </a:graphicData>
        </a:graphic>
      </p:graphicFrame>
      <p:sp>
        <p:nvSpPr>
          <p:cNvPr id="28" name="오른쪽 화살표 27"/>
          <p:cNvSpPr/>
          <p:nvPr/>
        </p:nvSpPr>
        <p:spPr>
          <a:xfrm>
            <a:off x="1947863" y="4047087"/>
            <a:ext cx="809624" cy="13468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오른쪽 화살표 29"/>
          <p:cNvSpPr/>
          <p:nvPr/>
        </p:nvSpPr>
        <p:spPr>
          <a:xfrm>
            <a:off x="3686176" y="4508354"/>
            <a:ext cx="876299" cy="19607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화살표 32"/>
          <p:cNvSpPr/>
          <p:nvPr/>
        </p:nvSpPr>
        <p:spPr>
          <a:xfrm>
            <a:off x="2757487" y="4273627"/>
            <a:ext cx="928689" cy="142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른쪽 화살표 33"/>
          <p:cNvSpPr/>
          <p:nvPr/>
        </p:nvSpPr>
        <p:spPr>
          <a:xfrm>
            <a:off x="5429249" y="4973078"/>
            <a:ext cx="1047751" cy="1597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화살표 34"/>
          <p:cNvSpPr/>
          <p:nvPr/>
        </p:nvSpPr>
        <p:spPr>
          <a:xfrm>
            <a:off x="6477000" y="5362498"/>
            <a:ext cx="695325" cy="1709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>
            <a:off x="4562475" y="4776435"/>
            <a:ext cx="866774" cy="142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7"/>
          <p:cNvSpPr/>
          <p:nvPr/>
        </p:nvSpPr>
        <p:spPr>
          <a:xfrm>
            <a:off x="7184453" y="5721283"/>
            <a:ext cx="814387" cy="142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18"/>
          <p:cNvSpPr/>
          <p:nvPr/>
        </p:nvSpPr>
        <p:spPr>
          <a:xfrm>
            <a:off x="7998840" y="6056057"/>
            <a:ext cx="909638" cy="142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38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강의 내용</a:t>
            </a:r>
            <a:endParaRPr lang="ko-KR" altLang="en-US" sz="20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27655F23-C921-6945-88A6-CC79264B7678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  <p:sp>
        <p:nvSpPr>
          <p:cNvPr id="7" name="내용 개체 틀 8"/>
          <p:cNvSpPr txBox="1">
            <a:spLocks/>
          </p:cNvSpPr>
          <p:nvPr/>
        </p:nvSpPr>
        <p:spPr>
          <a:xfrm>
            <a:off x="457200" y="1046049"/>
            <a:ext cx="8229600" cy="524045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Char char=""/>
              <a:defRPr kumimoji="1" sz="1600" b="1" kern="1200" spc="-150" baseline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  <a:lvl2pPr marL="540000" indent="-28575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3C3C3B"/>
              </a:buClr>
              <a:buFont typeface="Arial"/>
              <a:buChar char="❍"/>
              <a:defRPr kumimoji="1" sz="14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2pPr>
            <a:lvl3pPr marL="7488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AppleGothic"/>
              <a:buChar char="▹"/>
              <a:defRPr kumimoji="1" sz="1200" kern="1200" spc="-150" baseline="0">
                <a:ln w="3175"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3pPr>
            <a:lvl4pPr marL="9900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Font typeface="Arial"/>
              <a:buChar char="▪"/>
              <a:defRPr kumimoji="1" sz="1200" kern="1200" spc="-150" baseline="0">
                <a:ln w="3175">
                  <a:solidFill>
                    <a:schemeClr val="tx1">
                      <a:alpha val="9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4pPr>
            <a:lvl5pPr marL="12312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Wingdings" charset="2"/>
              <a:buChar char="⁃"/>
              <a:defRPr kumimoji="1" sz="12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 </a:t>
            </a:r>
            <a:r>
              <a:rPr lang="ko-KR" altLang="en-US" dirty="0" smtClean="0"/>
              <a:t>주차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영상처리 소개 및 개발 환경 구축</a:t>
            </a:r>
            <a:endParaRPr lang="ko-KR" altLang="en-US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 smtClean="0"/>
              <a:t>2 </a:t>
            </a:r>
            <a:r>
              <a:rPr lang="ko-KR" altLang="en-US" dirty="0" smtClean="0"/>
              <a:t>주차</a:t>
            </a:r>
            <a:endParaRPr lang="en-US" altLang="ko-KR" dirty="0"/>
          </a:p>
          <a:p>
            <a:pPr lvl="1"/>
            <a:r>
              <a:rPr lang="ko-KR" altLang="en-US" dirty="0"/>
              <a:t>영상처리 기초</a:t>
            </a:r>
            <a:r>
              <a:rPr lang="en-US" altLang="ko-KR" dirty="0"/>
              <a:t>( </a:t>
            </a:r>
            <a:r>
              <a:rPr lang="ko-KR" altLang="en-US" dirty="0"/>
              <a:t>이미지 처리 및 변환</a:t>
            </a:r>
            <a:r>
              <a:rPr lang="en-US" altLang="ko-KR" dirty="0"/>
              <a:t>)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09" y="1743076"/>
            <a:ext cx="2139142" cy="159934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262" y="1674169"/>
            <a:ext cx="3934368" cy="166824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410" y="4039445"/>
            <a:ext cx="2620852" cy="140912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8411" y="5448565"/>
            <a:ext cx="1891490" cy="129724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7997" y="4039445"/>
            <a:ext cx="1814627" cy="135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56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강의 내용</a:t>
            </a:r>
            <a:endParaRPr lang="ko-KR" altLang="en-US" sz="20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27655F23-C921-6945-88A6-CC79264B7678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  <p:sp>
        <p:nvSpPr>
          <p:cNvPr id="7" name="내용 개체 틀 8"/>
          <p:cNvSpPr txBox="1">
            <a:spLocks/>
          </p:cNvSpPr>
          <p:nvPr/>
        </p:nvSpPr>
        <p:spPr>
          <a:xfrm>
            <a:off x="457200" y="1046049"/>
            <a:ext cx="8229600" cy="524045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12315D"/>
              </a:buClr>
              <a:buSzPct val="100000"/>
              <a:buFont typeface="Wingdings" charset="2"/>
              <a:buChar char=""/>
              <a:defRPr kumimoji="1" sz="1600" b="1" kern="1200" spc="-150" baseline="0">
                <a:ln w="3175">
                  <a:solidFill>
                    <a:schemeClr val="tx1">
                      <a:alpha val="7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1pPr>
            <a:lvl2pPr marL="540000" indent="-28575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3C3C3B"/>
              </a:buClr>
              <a:buFont typeface="Arial"/>
              <a:buChar char="❍"/>
              <a:defRPr kumimoji="1" sz="14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2pPr>
            <a:lvl3pPr marL="7488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AppleGothic"/>
              <a:buChar char="▹"/>
              <a:defRPr kumimoji="1" sz="1200" kern="1200" spc="-150" baseline="0">
                <a:ln w="3175"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3pPr>
            <a:lvl4pPr marL="9900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Font typeface="Arial"/>
              <a:buChar char="▪"/>
              <a:defRPr kumimoji="1" sz="1200" kern="1200" spc="-150" baseline="0">
                <a:ln w="3175">
                  <a:solidFill>
                    <a:schemeClr val="tx1">
                      <a:alpha val="9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4pPr>
            <a:lvl5pPr marL="1231200" indent="-228600" algn="l" defTabSz="4572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800000"/>
              </a:buClr>
              <a:buFont typeface="Wingdings" charset="2"/>
              <a:buChar char="⁃"/>
              <a:defRPr kumimoji="1" sz="1200" kern="1200" spc="-150" baseline="0">
                <a:ln w="3175">
                  <a:solidFill>
                    <a:schemeClr val="tx1">
                      <a:alpha val="800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cs typeface="Malgun Gothic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3 </a:t>
            </a:r>
            <a:r>
              <a:rPr lang="ko-KR" altLang="en-US" dirty="0" smtClean="0"/>
              <a:t>주차</a:t>
            </a:r>
            <a:endParaRPr lang="en-US" altLang="ko-KR" dirty="0" smtClean="0"/>
          </a:p>
          <a:p>
            <a:pPr lvl="1"/>
            <a:r>
              <a:rPr lang="ko-KR" altLang="en-US" dirty="0"/>
              <a:t>이미지 전처리 및 객체 검출 </a:t>
            </a:r>
            <a:r>
              <a:rPr lang="en-US" altLang="ko-KR" dirty="0"/>
              <a:t>( Feature/Line/Corner Detection)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 smtClean="0"/>
              <a:t>4 </a:t>
            </a:r>
            <a:r>
              <a:rPr lang="ko-KR" altLang="en-US" dirty="0" smtClean="0"/>
              <a:t>주차</a:t>
            </a:r>
            <a:endParaRPr lang="en-US" altLang="ko-KR" dirty="0"/>
          </a:p>
          <a:p>
            <a:pPr lvl="1"/>
            <a:r>
              <a:rPr lang="ko-KR" altLang="en-US" dirty="0"/>
              <a:t>객체 추적 및 인지 </a:t>
            </a:r>
            <a:r>
              <a:rPr lang="en-US" altLang="ko-KR" dirty="0"/>
              <a:t>( SIFT, </a:t>
            </a:r>
            <a:r>
              <a:rPr lang="en-US" altLang="ko-KR" dirty="0" smtClean="0"/>
              <a:t>ORB, </a:t>
            </a:r>
            <a:r>
              <a:rPr lang="en-US" altLang="ko-KR" dirty="0" err="1" smtClean="0"/>
              <a:t>Meanshift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Camshift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34" y="1686770"/>
            <a:ext cx="1639116" cy="177542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0962" y="1666628"/>
            <a:ext cx="2457764" cy="96331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726" y="1686770"/>
            <a:ext cx="1743387" cy="177554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4789" y="1666628"/>
            <a:ext cx="1759244" cy="123370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335" y="4102918"/>
            <a:ext cx="1639116" cy="129184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334" y="5482693"/>
            <a:ext cx="1738635" cy="130487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21509" y="5475967"/>
            <a:ext cx="2353760" cy="131159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56969" y="4102135"/>
            <a:ext cx="2897315" cy="138055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21687" y="4102918"/>
            <a:ext cx="1650049" cy="268464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71736" y="4102917"/>
            <a:ext cx="1976198" cy="268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7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914938" y="2789655"/>
            <a:ext cx="7538721" cy="1691392"/>
          </a:xfrm>
        </p:spPr>
        <p:txBody>
          <a:bodyPr>
            <a:noAutofit/>
          </a:bodyPr>
          <a:lstStyle/>
          <a:p>
            <a:pPr algn="ctr"/>
            <a:r>
              <a:rPr lang="en-US" altLang="ko-KR" sz="4400" dirty="0" err="1" smtClean="0"/>
              <a:t>OpenCV</a:t>
            </a:r>
            <a:r>
              <a:rPr lang="ko-KR" altLang="en-US" sz="4400" dirty="0"/>
              <a:t>를 이용한 영상 </a:t>
            </a:r>
            <a:r>
              <a:rPr lang="ko-KR" altLang="en-US" sz="4400" dirty="0" smtClean="0"/>
              <a:t>처리</a:t>
            </a:r>
            <a:r>
              <a:rPr lang="en-US" altLang="ko-KR" sz="4400" dirty="0" smtClean="0"/>
              <a:t/>
            </a:r>
            <a:br>
              <a:rPr lang="en-US" altLang="ko-KR" sz="4400" dirty="0" smtClean="0"/>
            </a:br>
            <a:r>
              <a:rPr lang="en-US" altLang="ko-KR" sz="4400" dirty="0" smtClean="0"/>
              <a:t>(</a:t>
            </a:r>
            <a:r>
              <a:rPr lang="ko-KR" altLang="en-US" sz="4400" dirty="0" smtClean="0"/>
              <a:t>실습</a:t>
            </a:r>
            <a:r>
              <a:rPr lang="en-US" altLang="ko-KR" sz="4400" dirty="0" smtClean="0"/>
              <a:t>)</a:t>
            </a:r>
            <a:endParaRPr lang="ko-KR" altLang="en-US" sz="4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1058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 smtClean="0"/>
              <a:t>빌드 및 설치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그래픽카드 확인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7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0" y="892022"/>
            <a:ext cx="7538721" cy="525245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57285" y="3224333"/>
            <a:ext cx="1788885" cy="1720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61971" y="2455076"/>
            <a:ext cx="1208315" cy="1720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03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 smtClean="0"/>
              <a:t>빌드 및 설치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cuda</a:t>
            </a:r>
            <a:r>
              <a:rPr lang="en-US" altLang="ko-KR" dirty="0" smtClean="0"/>
              <a:t> toolkit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8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86" y="892022"/>
            <a:ext cx="5914544" cy="464586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12086" y="5552050"/>
            <a:ext cx="66830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hlinkClick r:id="rId3"/>
              </a:rPr>
              <a:t>https://developer.nvidia.com/cuda-10.1-download-archive-update1?target_os=Windows&amp;target_arch=x86_64&amp;target_version=10&amp;target_type=exelocal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993928" y="2962206"/>
            <a:ext cx="2539972" cy="7842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56644" y="4368529"/>
            <a:ext cx="1037756" cy="2542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32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 </a:t>
            </a:r>
            <a:r>
              <a:rPr lang="ko-KR" altLang="en-US" dirty="0"/>
              <a:t>빌드 및 설치 </a:t>
            </a:r>
            <a:r>
              <a:rPr lang="en-US" altLang="ko-KR" dirty="0"/>
              <a:t>– </a:t>
            </a:r>
            <a:r>
              <a:rPr lang="en-US" altLang="ko-KR" dirty="0" err="1"/>
              <a:t>cuda</a:t>
            </a:r>
            <a:r>
              <a:rPr lang="en-US" altLang="ko-KR" dirty="0"/>
              <a:t> toolkit </a:t>
            </a:r>
            <a:r>
              <a:rPr lang="ko-KR" altLang="en-US" dirty="0"/>
              <a:t>설치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655F23-C921-6945-88A6-CC79264B7678}" type="slidenum">
              <a:rPr lang="ja-JP" altLang="en-US" smtClean="0"/>
              <a:pPr/>
              <a:t>9</a:t>
            </a:fld>
            <a:endParaRPr lang="ja-JP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92" y="1085122"/>
            <a:ext cx="3943900" cy="17147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92" y="2992961"/>
            <a:ext cx="3962953" cy="15051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92" y="4691221"/>
            <a:ext cx="3962953" cy="19629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4310" y="1085123"/>
            <a:ext cx="3240147" cy="240556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4309" y="3683787"/>
            <a:ext cx="3240147" cy="241508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460528" y="2389882"/>
            <a:ext cx="901672" cy="4099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6375428" y="5872471"/>
            <a:ext cx="1130272" cy="2264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5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nyang_CNR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NR_HYU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sis PPT_final" id="{52A90602-11FF-4DCE-8DF7-3F99E2488091}" vid="{CE88A00F-0845-4C22-8E85-B18F669C09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11528</TotalTime>
  <Words>713</Words>
  <Application>Microsoft Office PowerPoint</Application>
  <PresentationFormat>화면 슬라이드 쇼(4:3)</PresentationFormat>
  <Paragraphs>174</Paragraphs>
  <Slides>28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41" baseType="lpstr">
      <vt:lpstr>AppleGothic</vt:lpstr>
      <vt:lpstr>Droid Sans</vt:lpstr>
      <vt:lpstr>Euclid</vt:lpstr>
      <vt:lpstr>ＭＳ Ｐゴシック</vt:lpstr>
      <vt:lpstr>나눔고딕</vt:lpstr>
      <vt:lpstr>Malgun Gothic</vt:lpstr>
      <vt:lpstr>Malgun Gothic</vt:lpstr>
      <vt:lpstr>바탕</vt:lpstr>
      <vt:lpstr>Arial</vt:lpstr>
      <vt:lpstr>Calibri</vt:lpstr>
      <vt:lpstr>Courier New</vt:lpstr>
      <vt:lpstr>Wingdings</vt:lpstr>
      <vt:lpstr>Hanyang_CNR Template</vt:lpstr>
      <vt:lpstr>openCV를 이용한 영상 처리</vt:lpstr>
      <vt:lpstr>1. 소개</vt:lpstr>
      <vt:lpstr>2. 강의 계획</vt:lpstr>
      <vt:lpstr>3. 강의 내용</vt:lpstr>
      <vt:lpstr>3. 강의 내용</vt:lpstr>
      <vt:lpstr>OpenCV를 이용한 영상 처리 (실습)</vt:lpstr>
      <vt:lpstr>6. OpenCV 빌드 및 설치 – 그래픽카드 확인</vt:lpstr>
      <vt:lpstr>6. OpenCV 빌드 및 설치 – cuda toolkit 설치</vt:lpstr>
      <vt:lpstr>6. OpenCV 빌드 및 설치 – cuda toolkit 설치</vt:lpstr>
      <vt:lpstr>6. OpenCV 빌드 및 설치 – cuda toolkit 설치</vt:lpstr>
      <vt:lpstr>6. OpenCV 빌드 및 설치 – cuDNN 설치</vt:lpstr>
      <vt:lpstr>6. OpenCV 빌드 및 설치 – cuDNN 설치</vt:lpstr>
      <vt:lpstr>6. OpenCV 빌드 및 설치 – cuDNN 설치</vt:lpstr>
      <vt:lpstr>6. OpenCV 빌드 및 설치 – cuDNN 설치</vt:lpstr>
      <vt:lpstr>6. OpenCV 빌드 및 설치 – cuda 개발환경 확인</vt:lpstr>
      <vt:lpstr>6. OpenCV 빌드 및 설치 – python 3.8 설치</vt:lpstr>
      <vt:lpstr>6. OpenCV 빌드 및 설치 – python 3.8 설치</vt:lpstr>
      <vt:lpstr>6. OpenCV 빌드 및 설치 – python 3.8 설치</vt:lpstr>
      <vt:lpstr>6. OpenCV 빌드 및 설치 – python 3.8 설치</vt:lpstr>
      <vt:lpstr>6. OpenCV 빌드 및 설치 – python 3.8 설치</vt:lpstr>
      <vt:lpstr>6. OpenCV 빌드 및 설치 – python 3.8 설치</vt:lpstr>
      <vt:lpstr>6. OpenCV 빌드 및 설치 – OpenCV 설치</vt:lpstr>
      <vt:lpstr>6. OpenCV 빌드 및 설치 – OpenCV 설치</vt:lpstr>
      <vt:lpstr>6. OpenCV 빌드 및 설치 – OpenCV 설치</vt:lpstr>
      <vt:lpstr>6. OpenCV 빌드 및 설치 – OpenCV 설치</vt:lpstr>
      <vt:lpstr>6. OpenCV 빌드 및 설치 – OpenCV 설치</vt:lpstr>
      <vt:lpstr>6. OpenCV 빌드 및 설치 – Github 다운로드</vt:lpstr>
      <vt:lpstr>감사합니다</vt:lpstr>
    </vt:vector>
  </TitlesOfParts>
  <Company>Hewlett-Packard Company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재난〮재해 초동 대응용 인명구조/초기복구지원 특수목적 기계 및 기반기술 개발</dc:title>
  <dc:creator>Heedon Lee</dc:creator>
  <cp:lastModifiedBy>KETI_GEON</cp:lastModifiedBy>
  <cp:revision>903</cp:revision>
  <cp:lastPrinted>2015-04-12T23:21:29Z</cp:lastPrinted>
  <dcterms:created xsi:type="dcterms:W3CDTF">2015-03-29T19:37:06Z</dcterms:created>
  <dcterms:modified xsi:type="dcterms:W3CDTF">2021-11-05T01:46:46Z</dcterms:modified>
</cp:coreProperties>
</file>